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3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элементы: основа цифровой техники
</a:t>
            </a:r>
            <a:endParaRPr lang="en-US" sz="2403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Двоичный мир 0/1 и простые схемы НЕ, И, ИЛИ — из них собираются устройства вокруг нас.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цифровые устройства используют только 0 и 1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уверенно различает «есть сигнал» и «нет сигнала». Это делают устойчивой передачу и обработку информации. Логический элемент применяет правило к входам и формирует один выход. Удобнее всего это правило показывать таблицей истинности.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логический элемент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элемент — это электронная схема с одним выходом и одним или несколькими входами. Он получает сигнал и по заданному правилу выбирает результат, выраженный как 0 или 1.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операции из школьного курса — НЕ, И и ИЛИ. Каждая выполняет простое логическое действие, а их комбинации позволяют строить более сложные узлы цифровых устройств.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технике логические элементы определяют, как устройство реагирует на входные сигналы. Благодаря таким «кирпичикам» можно организовать вычисления, хранение и управление в аппаратах.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логические операции и их результаты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выход у НЕ, И, ИЛИ и их инвертированных вариантов при входах 0 и 1.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меняет результат на противоположный, а И и ИЛИ различаются тем, требуется ли одновременное или хотя бы одно условие.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булевой логики (таблицы истинности)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НЕ: инверсия сигнала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входа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НЕ имеет один вход и один выход. Если на вход подать 1, на выходе получится 0; если подать 0, выход станет 1. Такое преобразование называют инверсией.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НЕ помогает «поменять смысл» условия: например, сделать проверку «не выполнено» вместо «выполнено». Его используют в схемах управления, а также внутри более длинных логических выражений.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И: выход равен 1 только при двух единицах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элемента И становится 1 лишь тогда, когда совпадают оба условия. Если хотя бы одно условие не выполнено, результат равен 0.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И удобно применять там, где действие возможно только при одновременном выполнении двух требований.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элемента И (0/1)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ИЛИ: достаточно одного истинного условия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ИЛИ выдаёт 1, если хотя бы один вход равен 1. При этом неважно, какой именно вход дал 1 — результат всё равно будет истинным.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0 на выходе появляется только в одном случае: когда на всех входах стоит 0. Это означает, что «ни одно условие не сработало».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элемент удобен для объединения сигналов от разных источников: например, от кнопки и датчика. Он отражает логику «достаточно любого из условий».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простая логическая схема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обработка входов логическими элементами (НЕ, И, ИЛИ)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обозначения логических элементов на схемах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схемах каждый логический элемент изображают условным знаком, чтобы было видно, какая операция выполняется. Элемент НЕ узнают по форме треугольника и маленькому кружку на выходе.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И и ИЛИ имеют разные формы и количество входов. Линии соединяют входы и выход, а по схеме можно проследить порядок обработки сигналов — без угадывания правил.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как правило работы схемы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перечисляет все комбинации входов и точное значение выхода. По ней легко проверить, что логическое выражение составлено правильно.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записаны в таблице, работа схемы становится однозначной: не нужно полагаться на память или «примерное понимание».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 булевой алгебре (таблицы истинности)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элементы: И-НЕ и ИЛИ-НЕ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логические элементы объединяют базовую операцию и инверсию в одной схеме. Это значит: сначала выполняется правило И или ИЛИ, а затем результат сразу превращается в противоположный.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И-НЕ возвращает выход, противоположный элементу И: «1» появляется только в тех случаях, когда хотя бы одно условие не выполнено. На практике это помогает быстро формировать отказ или запрет.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ИЛИ-НЕ действует аналогично: он дает результат, противоположный элементу ИЛИ. В итоге «0» становится редким событием — оно получается только тогда, когда оба входа равны нулю.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инверсия встроена сразу, такие элементы удобны при построении больших цепочек. В микросхемах они часто повторяются как строительные блоки, ускоряя проектирование цифровых схем.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работы базовых логических элементов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входных наборов дают «1», тем «разговорчивее» элемент: ИЛИ включает выход при любом истинном условии, тогда как И требует строго двух единиц.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ключевое различие: НЕ зависит от одного сигнала, И — от одновременного выполнения, а ИЛИ — от наличия хотя бы одного истинного условия.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схема расчёта по таблицам истинности (модель: вход 0/1).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371" y="1580311"/>
            <a:ext cx="573975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логические элементы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Калькуляторы и вычисления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элементы участвуют в выборе действий при нажатиях кнопок и при обработке промежуточных данных. Они помогают контролировать, какие операции разрешены, а какие должны быть пропущены.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часы и таймеры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срабатывает условие «время пришло», устройство должно включить сигнал или начать действие. Элементы НЕ, И и ИЛИ помогают проверять нужные комбинации и управлять режимами.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и компьютеры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процессоров логика из простых операций складывается в обработку команд и управление данными. Один элемент может быть частью цепочки, которая определяет, что делать дальше.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 защитные 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датчиков сравниваются с условиями: например, нужно ли включить предупреждение или активировать блокировку. Логика помогает делать решение на основе нескольких признаков.
</a:t>
            </a:r>
            <a:endParaRPr lang="en-US" sz="9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0439" y="1073232"/>
            <a:ext cx="6163122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условий и результатов в реальных ситуациях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жизненной ситуации показано, какая логическая операция лучше всего описывает правило «когда получается нужный результат».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операций легко увидеть в жизни: И требует одновременного выполнения, ИЛИ достаточно одного «истинного» признака, а НЕ описывает противоположность условия.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примеры на основе таблиц истинности (учебная логика 0/1).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кристалле «живут» миллионы решений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одной микросхемы логические элементы работают как маленькие «решатели» для сигналов. Они постоянно сравнивают входы и выдают нужный результат — от выбора режима до подготовки следующего шага в вычислениях. Поэтому телефон может выполнять сложные задачи.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блоки, которые собирают большие схемы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элемент по отдельности кажется простым, но из их сочетаний рождаются сумматоры, регистры и другие узлы. Микросхема похожа на конструктор: одинаковые детали соединяются по разным правилам, чтобы получить новый функционал.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цифровая техника работает так надежно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строится на четких состояниях сигнала: «есть» или «нет», «1» или «0». Благодаря этому микросхемы легче контролировать и проверять. На практике логические элементы позволяют устройствам уверенно выполнять команды и сохранять данные.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элементы в микросхемах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одного элемента к сложному устройству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следующем уровне увеличивается число соединений: выход одного блока становится входом для многих других, и растет число проверок условий.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плавный рост сложности: простые правила над 0 и 1 превращаются в управление процессами и обработку данных. Чем выше уровень, тем больше функций.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курса: переход от элемента к узлу, микросхеме и устройству (без количественных измерений).
</a:t>
            </a:r>
            <a:endParaRPr lang="en-US" sz="7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простую логическую схему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схемы: от входов к таблице истинности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20925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075016"/>
            <a:ext cx="462733" cy="462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логических элементов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И и ИЛИ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смешать операции И и ИЛИ, правило для выхода «1» будет неверным. Тогда схема может срабатывать при одном признаке вместо двух или наоборот — не реагировать вовремя.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инверсию НЕ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элемент НЕ меняет смысл входа на противоположный. Из-за этого в таблице истинности перепутываются строки, и ошибка переносится на весь анализ цепочки.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Заполняют таблицу не полностью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проверить все комбинации 0 и 1, можно получить «почти верный» ответ. Но в реальной проверке достаточно одной пропущенной ситуации, чтобы результаты оказались неверными.
</a:t>
            </a:r>
            <a:endParaRPr lang="en-US" sz="12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комнате: логика без кнопки «включить»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датчик движения: свет загорается не «просто так», а при выполнении условия. Если движение есть — элемент ИЛИ выбирает включение, а если нет — логика удерживает состояние. Так простые правила превращаются в удобную автоматизацию.
</a:t>
            </a:r>
            <a:endParaRPr lang="en-US" sz="938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Сигнализация и охрана: решения по нескольким признакам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системы сравнивают сигналы датчиков и команды. Иногда срабатывание возможно, если выполняется хотя бы одно условие, а иногда требуется одновременное совпадение двух. Именно поэтому логические элементы помогают точно описать правило срабатывания.
</a:t>
            </a:r>
            <a:endParaRPr lang="en-US" sz="88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Роботы: «вижу — решаю — действую»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робота есть датчики, которые передают сигналы в цифровую часть устройства. Дальше логика решает, куда двигаться и когда остановиться. Простые элементы становятся основой поведения: они помогают роботу отвечать на смену условий.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элементы вокруг нас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 «Логические элементы»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элементы — это кирпичики цифровой техники: они используют два состояния сигнала, выполняют операции НЕ, И и ИЛИ и связываются в сложные схемы. Понимание таблиц истинности и обозначений помогает читать устройства и видеть принципы электроники.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2026-05-12T14:25:57Z</dcterms:created>
  <dcterms:modified xsi:type="dcterms:W3CDTF">2026-05-12T14:25:57Z</dcterms:modified>
</cp:coreProperties>
</file>