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поговорки: мудрые короткие фразы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большим смыслом: учимся понимать народную мудрость.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слышим пословицы и поговорки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звучат в сказках, рассказах, мультфильмах и дома. Мы встречаем их на уроках, в играх и в речи взрослых — и вместе с ними узнаём мудрые мысли, которые живут в языке много лет.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это короткое народное высказывание с законченным смыслом. Она сразу подсказывает вывод, совет или важный жизненный урок.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часто говорят о том, как нужно поступать. Они помогают запомнить правило жизни и понять, что хорошо, а что плохо.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пословиц: «Без труда не вытащишь и рыбку из пруда», «Семь раз отмерь, один раз отрежь». В них слышится мудрый совет.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пословица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поговорка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— это меткое выражение, которое делает речь красивее и живее. В ней есть образ, но нет полного поучительного вывода. 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образ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часто звучат очень весело и легко запоминаются. Например: «как снег на голову», «рукой подать», «спустя рукава».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выражает законченную мысль. Она обычно учит, советует или напоминает о важном правиле поведения.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не даёт полного вывода. Она только украшает речь и помогает ярко описать ситуацию или настроение.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похожа на маленький урок. Поговорка похожа на красивую краску, которая делает слова интереснее и живее.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поговорка: в чём разница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пословицы, и поговорки помогают говорить точнее. С ними речь становится выразительной, понятной и немного более интересной для слушателя.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звучные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обычно недлинные, поэтому их удобно повторять. Короткая фраза быстрее остаётся в памяти и легко вспоминается в разговоре.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понятные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часто встречаются знакомые слова: труд, дом, дорога, еда, лес, дружба. Такие образы ребёнок легко связывает с жизнью.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ритм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пословицах слышится ритм, а иногда и рифма. Звучание получается складным, почти как маленькая песенка, которую хочется повторить.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в знакомых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говорят просто, но очень точно. Поэтому дети быстро понимают их смысл и запоминают без долгого заучивания.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пословиц рассказывают о труде, учёбе и старании. Они напоминают: не ленись, делай дело аккуратно и доводи начатое до конца.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пословицы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важная тема — дружба, доброта и помощь. Такие пословицы учат поддерживать товарища, быть верным и не бросать в трудный момент.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пословицы о честности, осторожности и уважении к старшим. Они помогают детям помнить простые, но очень важные правила жизни.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и старании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— одна из самых любимых тем в пословицах. Фразы «Без труда не вытащишь и рыбку из пруда» и «Терпенье и труд всё перетрут» учат не бояться усилий и терпеливо идти к цели.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пословицы помогают понять: хорошее дело не делается само. Если стараться, быть аккуратным и не сдаваться, результат обязательно порадует.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9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и помощи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«Друг познаётся в беде» напоминает: верный товарищ не исчезает в трудную минуту, а приходит на помощь и поддерживает.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«Один за всех и все за одного» показывает силу дружной команды. Когда ребята действуют вместе, любое дело становится проще.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учат быть внимательным к людям. В них ценятся забота, участие и умение не оставлять друга одного.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про учёбу напоминают: знания помогают человеку стать умнее, внимательнее и увереннее. Учиться нужно не только в школе, но и каждый день.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 учёбе и знании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«Ученье — свет, а неученье — тьма» и «Повторенье — мать ученья» учат слушать на уроке, запоминать новое и не лениться.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такие пословицы связаны с чтением, письмом и счётом. Они помогают понять, что старание на уроке приносит хорошие результаты.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народной пословице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жизненное наблюдение превращается в короткую народную фразу, которую легко запомнить и передать дальше.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сочиняли не один человек, а многие люди в разное время. В них сохранились наблюдения о труде, семье, дружбе и повседневной жизни.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пословица — это маленький вывод из опыта. Она учит замечать добро, ценить честность, терпеливо идти к цели и не ссориться по пустякам.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пословицы называют народной мудростью: они передают важные мысли просто, коротко и понятно, будто старший делится с младшим полезным советом.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называют народной мудростью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сказках и рассказах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сказка подсказывает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пословица часто звучит как последний добрый совет. Она помогает понять, почему герой поступил правильно или ошибся. После такой фразы история становится ещё яснее, а мысль — запоминающейся и очень выразительной.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говорит голосом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пословица может появиться в речи героя или автора. Тогда читатель сразу чувствует, что перед ним не просто слова, а мудрый вывод. Рядом с раскрытой книгой такой пример выглядит особенно живо и понятно.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82269"/>
            <a:ext cx="275400" cy="220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школьной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напоминают: прежде чем отвечать или писать, нужно подумать. Это помогает не делать лишних ошибок и выполнять задания аккуратно, как настоящий внимательный ученик.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старательно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пословицу о труде, он лучше понимает цену усилий. Она подсказывает, что хорошая отметка и красивый результат любят терпение и старание.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дружно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пословицы учат быть вежливым, помогать товарищам и не обижать слабого. Так в классе становится теплее, а общие дела спорятся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пословицу внимательно и не торопись. В ней часто спрятан образ, а не прямой ответ, поэтому важно услышать каждое слово.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пословицы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подумай, о какой жизненной ситуации она напоминает. Рыбка из пруда связана с трудом, а мерка перед работой — с осторожностью и внимательностью.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образ кажется смешным или странным, это не ошибка. Наоборот, яркая картинка помогает пословице лучше запомниться и быстрее понять её смысл.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полезно пересказывать пословицу своими словами. Так легче увидеть главный урок и научиться читать вдумчиво, как маленький исследователь текста.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всегда выражает законченную мысль и часто даёт совет. В ней есть вывод, поэтому она похожа на маленький жизненный урок.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пословицу и поговорку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не делает полного вывода. Она только украшает речь, добавляет образ и настроение, будто яркая краска на рисунке.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примеры: «Друзья познаются в беде» — это пословица, а «как снег на голову» — поговорка. Так различие запоминается легко.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и знакомые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часто звучат очень образно, поэтому их интересно слушать. Фразы вроде «за двумя зайцами погонишься — ни одного не поймаешь» сразу вызывают улыбку и знакомую ситуацию.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выражения, которые рисуют картинку буквально за секунду: «ни свет ни заря», «не всё то золото, что блестит». Они делают речь весёлой, живой и чуть-чуть волшебной.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пословица может сказать сразу много. Она помогает выразить мысль точно, без длинных объяснений и лишних слов.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звучат ритмично и складно, поэтому их приятно произносить вслух. Речь становится похожей на маленькую песенку с умным смыслом.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любят сказки, рассказы и стихи. Но и в обычном разговоре они тоже нужны, потому что делают его ярче и интереснее.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делают речь красивой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умеет уместно вставить пословицу, его речь кажется живой и красивой. Слушать такую речь намного приятнее, чем скучное повторение одних и тех же слов.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расширяют словарь и помогают понимать тексты быстрее. Ребёнок начинает замечать, что в короткой фразе может скрываться большой смысл.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знать пословицы и поговорки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тренируют память и внимание к словам. Если пословица запомнилась, значит, ребёнок уже умеет слушать, сравнивать и думать о прочитанном.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учат говорить вежливо, точно и выразительно. Это полезно и на уроке, и дома, и в разговоре с друзьями.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фраза — большой смысл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помогают нам понимать людей, книги и самих себя. В нескольких словах они хранят добрый совет, и именно поэтому их так интересно узнавать.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2026-05-24T01:31:58Z</dcterms:created>
  <dcterms:modified xsi:type="dcterms:W3CDTF">2026-05-24T01:31:58Z</dcterms:modified>
</cp:coreProperties>
</file>