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человечества: географический взгляд
</a:t>
            </a:r>
            <a:pPr algn="ctr" indent="0" marL="0">
              <a:lnSpc>
                <a:spcPct val="100000"/>
              </a:lnSpc>
              <a:buNone/>
            </a:pPr>
            <a:r>
              <a:rPr lang="en-US" sz="6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Планетарные риски, по-разному проявляющиеся в регионах мира.
</a:t>
            </a:r>
            <a:pPr algn="ctr" indent="0" marL="0">
              <a:lnSpc>
                <a:spcPct val="100000"/>
              </a:lnSpc>
              <a:buNone/>
            </a:pPr>
            <a:r>
              <a:rPr lang="en-US" sz="3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59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глобальные проблемы стали особенно заметны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XX века население Земли, урбанизация и промышленный рост резко усилили нагрузку на ресурсы. Сегодня кризисы быстро распространяются через транспорт, торговлю и цифровые связи, поэтому их решение требует международного сотрудничества.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00" y="2977081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950" y="3031411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100" y="2977081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1400" y="2977081"/>
            <a:ext cx="711300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глобальных проблем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климата, загрязнение воздуха, воды и почв, утрата биоразнообразия и деградация земель ухудшают состояние природных систем и напрямую влияют на здоровье людей, сельское хозяйство и устойчивость территорий.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проблемы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Бедность, неравенство, продовольственная нестабильность и дефицит ресурсов ограничивают доступ к образованию, медицине и достойной работе, усиливая разрыв между странами, регионами и социальными группами.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сдвиги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регионах население быстро растёт, в других — стареет и сокращается. Это меняет спрос на школы, рабочие места, жильё, транспорт и системы социальной поддержки.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конфликты, терроризм и международная напряжённость разрушают инфраструктуру, вызывают миграцию и затрудняют развитие целых стран и регионов, превращая локальные кризисы в глобальные риски.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Научно-технические риски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ускоряют развитие общества, но порождают киберугрозы, зависимость от цифровых платформ и неравный доступ к достижениям прогресса, что создаёт новые формы уязвимости.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в цифрах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показатели помогают увидеть масштаб вызовов и их влияние на жизнь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базовые показатели показывают: глобальные проблемы измеряются не только числом стран, но и масштабом воздействия на здоровье, хозяйство и качество жизни.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банк, ВОЗ, ЮНИСЕФ, Global Carbon Project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Ледник, который отступает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слой снега уже не скрывает серо-голубой лёд: трещины, талые ручьи и обнажённые скалы становятся заметнее с каждым сезоном. Такой пейзаж наглядно показывает, как потепление меняет горные ландшафты и сокращает запасы пресной воды для рек и долин.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аномальной жары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дни теперь чаще переходят в длительные волны тепла, которые особенно тяжело переносят города. В это время растёт нагрузка на энергосистемы, усиливается риск пожаров и снижается урожайность, а уязвимые группы населения оказываются в наибольшей опасности.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под угрозой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уровень океана медленно поднимается, первыми последствия чувствуют низменные берега, дельты рек и островные государства. Штормы, наводнения и эрозия береговой линии делают жильё, дороги и порты менее безопасными и требуют дорогостоящей защиты.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климата: ледники, жара и море
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связан не только с энергетикой, но и с транспортом, промышленностью и производством цемента.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показывает зависимость современной экономики от ископаемого топлива; без перестройки энергетики стабилизировать климат невозможно.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углекислого газа и климатическая нагрузка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Carbon Project, Global Carbon Budget 2023
</a:t>
            </a:r>
            <a:endParaRPr lang="en-US" sz="14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 почв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 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и мелкие частицы особенно опасны в крупных городах и промышленных зонах. Основные источники — транспорт, теплоэлектростанции и сжигание топлива в быту.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страдают от сточных вод, нефтепродуктов, пластика и агрохимикатов. Это ухудшает качество питьевой воды и повышает риск заболеваний.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металлы, избыток удобрений и пестицидов снижают плодородие почв. В результате падает урожайность и нарушается устойчивость сельских территорий.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напрямую отражается на здоровье людей, состоянии животных и работе экосистем. Оно повышает расходы на медицину и замедляет развитие регионов.
</a:t>
            </a:r>
            <a:endParaRPr lang="en-US" sz="24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пресной воды и продовольственная безопасность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 млрд человек живут в странах, где спрос на воду уже превышает доступные ресурсы. Особенно остро это заметно в засушливых районах Африки, Ближнего Востока и Центральной Азии.
</a:t>
            </a:r>
            <a:endParaRPr lang="en-US" sz="2677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под угрозой
</a:t>
            </a:r>
            <a:pPr algn="l" indent="0" marL="0">
              <a:lnSpc>
                <a:spcPct val="100000"/>
              </a:lnSpc>
              <a:buNone/>
            </a:pPr>
            <a:r>
              <a:rPr lang="en-US" sz="2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деградация почв и неравномерное распределение сельскохозяйственных ресурсов снижают производство продовольствия. Даже локальная нехватка воды быстро отражается на ценах и доступности пищи.
</a:t>
            </a:r>
            <a:endParaRPr lang="en-US" sz="2661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жизнь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не хватает, страдают здоровье, доходы и бытовые условия населения. Именно поэтому дефицит воды становится не только природной, но и социальной проблемой.
</a:t>
            </a:r>
            <a:endParaRPr lang="en-US" sz="26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Секторные потребности конкурируют за один и тот же ограниченный ресурс — пресную воду.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водный дефицит, тем сильнее риск для урожая, энергетики и городской инфраструктуры.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воды, энергии и продовольствия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 AQUASTAT, UN-Water; обобщённые оценки мирового водопользования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оценка Всемирного банка показывает, насколько тесно бедность связана с доступом к образованию, медицине и безопасному жилью.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≈700 млн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крайней бедности и остаются наиболее уязвимыми к голоду, болезням и социальным кризисам.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последние доступные оценки крайней бедности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1964860"/>
            <a:ext cx="10121400" cy="59686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социального неравенства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неравенства помогают увидеть, как различаются условия жизни людей в пределах стран и между регионами мира. Они отражают не только доход, но и доступ к базовым возможностям.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проявляется сразу в нескольких сферах: чем хуже доступ к образованию, медицине, жилью и цифровым ресурсам, тем выше риск долговременной бедности и социальной уязвимости.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банк, ЮНЕСКО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бедность превращается в устойчивый социальный кризис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факторов бедности и социальных последствий по данным ООН и Всемирного банка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сдвиги: рост, старение и урбанизация
</a:t>
            </a:r>
            <a:endParaRPr lang="en-US" sz="3696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прирост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стран Африки и Южной Азии сохраняются высокие темпы естественного прироста, что повышает спрос на школы, рабочие места, жильё и базовую инфраструктуру.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урбанизации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концентрируются в городах и агломерациях, где быстрее растут потребности в транспорте, воде, энергии и доступном жилье, а также в управлении городской средой.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Европе, Японии и части Восточной Азии растёт доля пожилых людей, поэтому увеличивается нагрузка на здравоохранение, пенсии и систему социального обеспечения.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баланс потребностей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возрастные структуры и масштабы городского роста заставляют государства по-разному планировать демографическую, образовательную и социальную политику.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миграции возникают не из-за одной причины, а из сочетания угроз безопасности, экономической нестабильности и поиска жизненных возможностей.
</a:t>
            </a:r>
            <a:pPr algn="l" indent="0" marL="0">
              <a:lnSpc>
                <a:spcPct val="150041"/>
              </a:lnSpc>
              <a:buNone/>
            </a:pPr>
            <a:r>
              <a:rPr lang="en-US" sz="2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миграционные потоки формируются там, где одновременно действуют конфликт, бедность и нехватка перспектив.
</a:t>
            </a:r>
            <a:endParaRPr lang="en-US" sz="2365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международной миграции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УВКБ ООН, Международная организация по миграции; обобщение причин миграции
</a:t>
            </a:r>
            <a:endParaRPr lang="en-US" sz="14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безопасность и вооружённые конфликты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повреждают заводы, дороги, жильё, школы и больницы. Это разрывает повседневную жизнь, сдерживает восстановление экономики и надолго снижает качество жизни населения.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вызывают перемещение людей, нехватку продовольствия, воды и топлива, а также перегрузку систем помощи. В первую очередь страдают дети, пожилые люди и вынужденные переселенцы.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угроз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безопасность включает не только вооружённые столкновения, но и терроризм, ядерные риски, кибератаки и информационное давление, которые могут дестабилизировать целые общества без прямых боевых действий.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тормоз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завершения активной фазы конфликта региону требуются годы на восстановление. Нарушаются торговые связи, инвестиции сокращаются, а социальное доверие и институты ослабевают.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населения как глобальная проблема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перевозки и миграция ускоряют перенос инфекций между странами. Пандемия COVID-19 показала, что локальная вспышка может очень быстро стать мировой проблемой.
</a:t>
            </a:r>
            <a:endParaRPr lang="en-US" sz="2130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лечению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помощи зависит от дохода, места проживания и уровня инфраструктуры. Разрыв между странами и внутри них влияет на продолжительность жизни и вероятность выздоровления.
</a:t>
            </a:r>
            <a:endParaRPr lang="en-US" sz="2331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новых эпидемий
</a:t>
            </a:r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здравоохранения должны быть готовы к новым угрозам, включая мутации вирусов и устойчивость бактерий к антибиотикам. Без раннего реагирования возрастает нагрузка на больницы.
</a:t>
            </a:r>
            <a:endParaRPr lang="en-US" sz="2303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основа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здоровье влияют санитарные условия, вакцинация, экология и городская среда. Поэтому решение медицинских проблем невозможно без улучшения качества жизни и окружающей среды.
</a:t>
            </a:r>
            <a:endParaRPr lang="en-US" sz="2397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прогресс: возможности и новые риски
</a:t>
            </a:r>
            <a:endParaRPr lang="en-US" sz="4946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скачок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ускорили связь, обучение и доступ к знаниям, сделав мир более связанным. Но вместе с этим выросла зависимость от платформ, а вопрос безопасности данных стал частью повседневной жизни. На экране кода особенно заметна эта двойственность.
</a:t>
            </a:r>
            <a:endParaRPr lang="en-US" sz="208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неравенство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Роботизация повышает производительность, но меняет структуру занятости и спрос на профессии. Люди без доступа к качественному образованию и цифровым навыкам рискуют оказаться в менее выгодном положении на рынке труда.
</a:t>
            </a:r>
            <a:endParaRPr lang="en-US" sz="2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решаются глобальные проблемы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управленческих и международных действий по данным ООН и профильных организаций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469220"/>
            <a:ext cx="10121400" cy="51946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инструменты решения глобальных проблем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механизмы задают общие правила, цели и источники поддержки, но их результат зависит от того, насколько последовательно они реализуются на национальном уровне.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инструменты работают только при согласованных действиях стран и наличии ресурсов для практического исполнения решений.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ВОЗ, Всемирный банк, ЮНЕП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связаны между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образуют единую систему рисков: кризис в одной сфере быстро усиливает другие. Поэтому нужны международное сотрудничество, научный анализ и ответственная политика, учитывающая различия регионов и их уязвимость.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2026-06-02T23:10:04Z</dcterms:created>
  <dcterms:modified xsi:type="dcterms:W3CDTF">2026-06-02T23:10:04Z</dcterms:modified>
</cp:coreProperties>
</file>