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to: будущие планы и предсказания в английском языке
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прогнозы в одной удобной конструкции.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6 классе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помогает говорить о ближайших планах, договорённостях и прогнозах, которые легко понять из контекста. Эта конструкция часто встречается в учебных текстах, поэтому её важно быстро узнавать и правильно использовать в речи и письме.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be going to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начинается с подлежащего: I, he, she, we, they или любое другое слово, о котором идёт речь. Именно оно помогает выбрать нужную форму глагола be.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подлежащее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подлежащего ставится am, is или are. Эта часть показывает лицо и число и связывает предложение с будущим значением, а не с настоящим временем.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форма be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going to употребляется глагол в начальной форме без to и без окончания -s. Например: do, visit, play. Это обязательное правило всей конструкции.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смысловой глагол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am, is, are в конструкции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be going to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be меняется в зависимости от подлежащего и помогает построить грамматически правильное предложение.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меняется только форма be: она согласуется с подлежащим и задаёт правильную грамматическую основу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ближайшее будущее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уже принято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используют, когда человек уже решил, что сделает позже. Важен не момент речи, а заранее выбранный план или намерение.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показать на картинке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дневник, календарь, часы или список дел: все эти предметы помогают сразу понять, что речь идёт о заранее намеченных действиях.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going to do my homework tonight. We are going to visit our friends on Saturday. Такие фразы легко услышать дома, в школе или в разговоре с друзьями.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be going to встречается чаще всего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ситуациям использования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эта конструкция особенно полезна, когда нужно говорить о повседневных делах и коротких планах на ближайшее время.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be going to связано с личными планами, а прогнозы по признакам занимают меньшую, но важную часть.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Предсказания по заметным признакам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37000" y="2329250"/>
            <a:ext cx="32715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очевидная причина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37000" y="2794525"/>
            <a:ext cx="3271500" cy="12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подходит для прогноза, если причина уже видна. Например, тёмное небо или сильный ветер подсказывают, что событие, вероятно, произойдёт скоро.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2300" y="2329250"/>
            <a:ext cx="32715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просто догадка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72300" y="2794525"/>
            <a:ext cx="3271500" cy="12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не выражает случайное предположение. Она показывает, что говорящий опирается на заметный признак: поведение людей, состояние погоды или другую явную подсказку.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be going to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когда конструкция подходит для плана или прогноза.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отрицания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строится так: am not, isn’t или aren’t + going to + глагол. Частица not всегда стоит сразу после формы be и меняет смысл предложения.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not going to be late. She isn’t going to play today. They aren’t going to go to the park. Такие предложения легко использовать в повседневных ситуациях.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обратить внимание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пропускать форму be и не ставить not в конце. Если порядок слов нарушен, предложение становится грамматически неправильным и звучит неестественно.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краткие ответы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вопрос, вынеси am, is или are в начало предложения: Are you going to help? Is he going to come? Такой порядок сразу показывает вопросительную форму.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формы be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ответе сохраняется нужная форма be: Yes, I am. No, she isn’t. Yes, they are. Это помогает отвечать быстро и грамотно, без повторения всего предложения.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важно посмотреть, кто является подлежащим: I, he, she, we или they. От этого зависит выбор am, is или are и правильность всей фразы.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лицо и число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8539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и will: простое сравнение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be going to и will в школьной грамматике английского языка.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когда выбирать каждую конструкцию в будущем времени.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связано с подготовкой или очевидной причиной, а will чаще передаёт решение в момент речи или более общее предсказание.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формы be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забыть am, is или are. Без этой части конструкция теряет грамматическую основу, поэтому He going to study нужно исправить на He is going to study.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Present Continuous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путают be going to с Present Continuous, хотя смысл разный. Если план уже решён заранее или есть признак для прогноза, обычно нужна именно эта конструкция.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формы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be должна согласовываться с подлежащим: I am, he/she/it is, we/you/they are. Если выбрать не ту форму, предложение звучит грамматически неверно.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going to ставится только обычный глагол без to. Ошибка She is going to to play показывает двойное to, а правильный вариант звучит как She is going to play.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00" y="3434482"/>
            <a:ext cx="471600" cy="47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900" y="3481642"/>
            <a:ext cx="471600" cy="377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5732" y="3429058"/>
            <a:ext cx="361835" cy="4824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175" y="1826431"/>
            <a:ext cx="471397" cy="47139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89703" y="1820906"/>
            <a:ext cx="422141" cy="48244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 предложениях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9379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48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because, look и watch часто сопровождают предсказания. Они показывают, что говорящий обращает внимание на признаки: тёмные облака, ветер или дождь.
</a:t>
            </a:r>
            <a:endParaRPr lang="en-US" sz="1059" dirty="0"/>
          </a:p>
        </p:txBody>
      </p:sp>
      <p:sp>
        <p:nvSpPr>
          <p:cNvPr id="17" name="Text 4"/>
          <p:cNvSpPr txBox="1"/>
          <p:nvPr/>
        </p:nvSpPr>
        <p:spPr>
          <a:xfrm>
            <a:off x="66700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ситуация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61369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диалогах подсказки помогают быстро выбрать правильную форму. Если фраза описывает намерение, поездку или прогноз, be going to обычно звучит естественнее всего.
</a:t>
            </a:r>
            <a:endParaRPr lang="en-US" sz="1059" dirty="0"/>
          </a:p>
        </p:txBody>
      </p:sp>
      <p:sp>
        <p:nvSpPr>
          <p:cNvPr id="19" name="Text 6"/>
          <p:cNvSpPr txBox="1"/>
          <p:nvPr/>
        </p:nvSpPr>
        <p:spPr>
          <a:xfrm>
            <a:off x="380400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слова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27085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подсказочного слова недостаточно: важно понять весь контекст. Иногда будущее значение видно только из ситуации, а не из отдельного маркера времени.
</a:t>
            </a:r>
            <a:endParaRPr lang="en-US" sz="1059" dirty="0"/>
          </a:p>
        </p:txBody>
      </p:sp>
      <p:sp>
        <p:nvSpPr>
          <p:cNvPr id="21" name="Text 8"/>
          <p:cNvSpPr txBox="1"/>
          <p:nvPr/>
        </p:nvSpPr>
        <p:spPr>
          <a:xfrm>
            <a:off x="10528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 и скоро же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4621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soon, tonight и tomorrow часто подсказывают будущее действие. Они помогают понять, что событие ожидается в ближайшее время, особенно если рядом есть конструкция be going to.
</a:t>
            </a:r>
            <a:endParaRPr lang="en-US" sz="1172" dirty="0"/>
          </a:p>
        </p:txBody>
      </p:sp>
      <p:sp>
        <p:nvSpPr>
          <p:cNvPr id="23" name="Text 10"/>
          <p:cNvSpPr txBox="1"/>
          <p:nvPr/>
        </p:nvSpPr>
        <p:spPr>
          <a:xfrm>
            <a:off x="53557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дату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47650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next week и this weekend указывают на заранее намеченный план. В таких случаях предложение обычно описывает уже принятое решение, а не случайную мысль.
</a:t>
            </a:r>
            <a:endParaRPr lang="en-US" sz="11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типичных учебных тем для объяснения конструкции be going to в 6 классе, 2024.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чаще всего встречаются в заданиях для 6 класса и помогают связать грамматику с привычными ситуациями дома, в школе и на улице.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понятные случаи связаны со школой, домом и погодой; реже встречаются поездки, но именно они хорошо показывают планы на будущее.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Present Continuous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часто используется, когда действие уже согласовано и у него есть конкретное время: We are meeting at 5. Важен заранее установленный договор.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договорённый план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нужно смотреть не только на форму, но и на ситуацию. Если есть расписание или договорённость, чаще подходит Present Continuous; если намерение или признак — be going to.
</a:t>
            </a:r>
            <a:endParaRPr lang="en-US" sz="1194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смыслу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подходит, если человек уже решил что-то сделать или делает прогноз по признакам: We are going to visit grandma this weekend.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Намерение или прогноз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идеи к предложению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мысли о будущем действии получается грамматически правильное предложение с be going to.
</a:t>
            </a:r>
            <a:endParaRPr lang="en-US" sz="13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18" y="357420"/>
            <a:ext cx="3720809" cy="294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тесту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going to revise for the test. Эта фраза показывает заранее принятое решение и хорошо подходит для разговоров о домашнем задании, подготовке к контрольной и планах на вечер после уроков.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 музей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class is going to visit the museum. Здесь конструкция помогает рассказать о запланированной экскурсии класса. Такой пример легко представить на уроках, где обсуждают школу и совместные мероприятия.
</a:t>
            </a:r>
            <a:endParaRPr lang="en-US" sz="945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после уроков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going to play football after school. Пример связывает грамматику с привычной для школьников ситуацией: временем после уроков, дружеской игрой и занятиями спортом во дворе или на площадке.
</a:t>
            </a:r>
            <a:endParaRPr lang="en-US" sz="9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форма и 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отработки конструкции be going to в 6 классе.
</a:t>
            </a:r>
            <a:endParaRPr lang="en-US" sz="1013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конструкция работает в разных типах предложений и почему значение зависит от контекста.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схема подходит для плана, прогноза и вопроса; чтобы понять смысл, нужно смотреть на ситуацию и на соседние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000" y="2329250"/>
            <a:ext cx="30504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000" y="2794525"/>
            <a:ext cx="3050400" cy="12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схему: am/is/are + going to + глагол без to. Она является базой для всех предложений с этой конструкцией, независимо от лица и числа.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124600" y="21094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124600" y="25102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используют для уже решённых планов и для прогнозов, которые опираются на видимые признаки. Если причина или намерение уже ясны, эта конструкция подходит особенно хорошо.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124600" y="35968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ошибок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124600" y="39976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форму be, порядок слов и отсутствие лишнего to перед глаголом. Эти три момента чаще всего мешают построить правильное предложение.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700" dirty="0"/>
          </a:p>
        </p:txBody>
      </p:sp>
      <p:sp>
        <p:nvSpPr>
          <p:cNvPr id="14" name="Text 7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говорим о будущем уверенно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 — удобный способ говорить о планах, намерениях и прогнозах. Если помнить форму am/is/are, ставить глагол без to и учитывать ситуацию, ошибок становится гораздо меньше.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2026-05-30T14:47:06Z</dcterms:created>
  <dcterms:modified xsi:type="dcterms:W3CDTF">2026-05-30T14:47:06Z</dcterms:modified>
</cp:coreProperties>
</file>