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ключевые направления изучения происхождения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мифов до науки: ключевые понятия и значение вопроса происхождения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перспектива: предыстория и контекст изучения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на происхождение жизни тесно связаны с философией и культурой. Первые научные попытки возникли в античности, но религиозные догмы долго ограничивали развитие идей. Современная наука развивается благодаря экспериментам и технологическим прорывам.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мифологии Прометей создал человека из глины, наделив его жизнью и разумом. Этот образ символизирует творческую силу божественного начала, влияя на последующие культурные представления о жизни.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Прометей и сотворение человека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бог Хнум считался творцом людей, формировавшим их из глины на гончарном круге. Такая мифология подчёркивала рукодельное происхождение жизни, связывая её с природой и божественным замыслом.
</a:t>
            </a:r>
            <a:endParaRPr lang="en-US" sz="99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Хнум — бог лепки жизни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сюжеты передавались устно, формируя мировоззрение и объясняя сложные явления. Эти рассказы влияли на культуру и мышление, служа основой для развития более поздних представлений о жизни.
</a:t>
            </a:r>
            <a:endParaRPr lang="en-US" sz="934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мифов через поколения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объяснения возникновения жизни в древних цивилизациях
</a:t>
            </a:r>
            <a:endParaRPr lang="en-US" sz="22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 Библии описывают происхождение жизни как акт Бога-Творца, создавшего человека и мир. Эти идеи формировали представления о жизни как священном даре, влияя на западную культуру и науку.
</a:t>
            </a:r>
            <a:endParaRPr lang="en-US" sz="722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Творение иудаизма и христианства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исламе жизнь рассматривается как воля Аллаха, а в индуизме — как проявление космического цикла. Обе традиции подчёркивают священное начало и взаимосвязь жизни и вселенной.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и индуистские взгляды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догматы направляли мировоззрение, часто ограничивая экспериментальные поиски. Однако синтез веры и рассудка послужил основой для развития схоластики и позднейших научных идей.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религии на средневековую науку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концепции и их влияние на изучение жизни
</a:t>
            </a:r>
            <a:endParaRPr lang="en-US" sz="22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философия: рациональное осмысление природы жизни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философы, как Фалес и Анаксимандр, искали естественные причины жизни, считая воду и стихии основой всего живого. Их идеи были первыми попытками отказаться от мифологических объяснений.
</a:t>
            </a:r>
            <a:endParaRPr lang="en-US" sz="1239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абиогенеза объясняла самозарождение жизни из нечистот и разлагающихся материалов. Несмотря на ограниченные знания, философы стремились логично понять природу живого без сверхъестественного вмешательства.
</a:t>
            </a:r>
            <a:endParaRPr lang="en-US" sz="1196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V–X век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первых теологических учений сформировали взгляд на жизнь как божественное творение, допускающее самозарождение лишь у мелких существ.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XI–XIII век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схоластики способствует объединению античной философии с религиозными догмами, укрепляя представления о жизни как проявлении Божественной воли.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 век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экспериментальная база и влияние церкви продолжают сдерживать развитие естественных наук о происхождении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Средневековья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схоластики и укрепление научных методов подготавливают почву для критики теорий самозарождения и перехода к эксперименту.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взгляды: синтез веры и рассудка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Реди стала фундаментом для экспериментального метода в биологии, подчеркнув необходимость проверки гипотез в контролируемой среде и закладывая основы современной науки.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Реди показал, что личинки на мясе появляются лишь при доступе мух, развенчивая идею самозарождения крупных организмов. Его эксперименты отличались тщательным контролем условий.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 против самозарождения: вклад Франческо Реди
</a:t>
            </a:r>
            <a:endParaRPr lang="en-US" sz="225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Диспут абиогенеза и биогенеза: наука и практика XVIII–XIX веков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микроскопических технологий затрудняла окончательное разрешение спора, но подготовила почву для будущих открытий.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формировались методологии строгого контроля и стерильности, что стало необходимым для дальнейшего прогресса в биологии.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Спалланцани доказывал обратное, используя герметично закрытые бульоны, которые оставались свободными от микробов, развивая методы стерилизации.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Гельмонт поддерживал возможность самозарождения, предлагая жизненную силу в материи способной порождать жизнь самостоятельно.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революция в понимании природы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1838–1839 годах Шванн и Шлейден доказали, что клетка является базовой единицей жизни. Это опровергло прежние представления о «жизненном веществе» без структурной основы.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микроскопии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микроскопии позволило обнаружить клеточное строение у всех организмов, что стало краеугольным камнем биологии и изменило подходы к изучению жизни.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Пастера и утверждение биогенеза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1860–1880-х Луи Пастер с помощью лебединой колбы показал, что микроорганизмы не возникают спонтанно, а заносятся из окружающей среды. Эксперименты доказали невозможность самозарождения.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принципа биогенеза — жизни лишь от жизни — положило конец теории самозарождения и заложило основы современной микробиологии и биологии развития.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Опарина и представления о «первичном бульоне»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 году Александр Опарин предложил идею, что жизнь возникла из органических соединений в древнем океаническом «первичном бульоне», где химические реакции приводили к сложным молекулам.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выделил важные условия: восстановительная атмосфера с аммиаком, метаном и водородом, а также энергию от молний и ультрафиолетового излучения, способствующие биохимической эволюции.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подтверждение происхождения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и Юри смоделировали ранние земные условия, используя смесь газов и электрические разряды, имитируя молнии и атмосферные процессы на молодой планете.
</a:t>
            </a:r>
            <a:pPr algn="l" indent="0" marL="0">
              <a:lnSpc>
                <a:spcPct val="115000"/>
              </a:lnSpc>
              <a:buNone/>
            </a:pPr>
            <a:r>
              <a:rPr lang="en-US" sz="1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дней эксперимента в колбе образовались аминокислоты — основы белков, что подтвердило возможность абиогенного синтеза органических молекул из неорганических веществ.
</a:t>
            </a:r>
            <a:endParaRPr lang="en-US" sz="2375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возможность внеземного происхождения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 рассматривает перенесение жизни на Землю с метеоритами и кометами, где были обнаружены органические соединения, например, аминокислоты в метеорите Мерчисон.
</a:t>
            </a:r>
            <a:pPr algn="l" indent="0" marL="0">
              <a:lnSpc>
                <a:spcPct val="115000"/>
              </a:lnSpc>
              <a:buNone/>
            </a:pPr>
            <a:r>
              <a:rPr lang="en-US" sz="1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спутниках планет выявлены сложные органические молекулы, что говорит о возможности распространения жизни во Вселенной, хотя панспермия не объясняет первичное её возникновение.
</a:t>
            </a:r>
            <a:endParaRPr lang="en-US" sz="2493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глубоководные гидротермальные источники обеспечивают высокие температуры и химическую среду, благоприятные для синтеза органических веществ. Такие условия могли стать первыми очагами живых систем.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 очаги жизни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Обнаружены бактерии и археи, способные выживать при экстремальной температуре и химическом составе воды около гидротермальных жерл. Эти организмы служат моделями для понимания начала жизни на Земле.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микроорганизмы: живые примеры экстремофилов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и роль гидротермальных источников
</a:t>
            </a:r>
            <a:endParaRPr lang="en-US" sz="22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РНК-мир: молекулярные основы самовоспроизводства
</a:t>
            </a:r>
            <a:endParaRPr lang="en-US" sz="2253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РНК-мира предполагает, что РНК первые выполняли функции хранения информации и катализа химических реакций одновременно, что принципиально для начала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Рибозимы, молекулы РНК с каталитической активностью, продемонстрированы в экспериментах, подтверждая роль РНК как первого биомолекулярного механизма самовоспроизведения.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РНК могла служить и как матрица для белкового синтеза, и как катализатор, облегчая переход от химии к биологии на ранних этапах эволюции.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структуры служили микрореакторами, где могли происходить химические реакции, облегчающие образование более сложных молекул и шаги к развитию настоящих клеток.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 — первичные липидные оболочки, которые могли самостоятельно собираться из простых молекул в водной среде, создавая замкнутые структуры, окружая внутреннюю среду.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Протоклетки: переход от молекул к клеточной форме жизни
</a:t>
            </a:r>
            <a:endParaRPr lang="en-US" sz="2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61252"/>
            <a:ext cx="4332300" cy="17872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гипотез происхождения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основана на сравнении ключевых гипотез происхождения жизни по источнику молекул, условиям, экспериментам и нерешённым вопросам.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дополняют друг друга, подчёркивая комплексность и многоступенчатость происхождения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научных исследований и публикаций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поверхности Марса выявили присутствие метана и органических молекул, а также подтверждение в прошлом наличия жидкой воды, что повышает шансы существования жизни.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Марса: следы органики и воды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Подлёдные океаны на этих спутниках содержат условия, способные поддерживать жизнь, включая жидкую воду и химическую энергию, необходимые для потенциальных микроорганизмов.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Юпитера и Сатурна: Европа и Энцелад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организмов, живущих при высоком давлении, температуре и кислотности, помогает понять, где и как может существовать жизнь на других планетах и спутниках.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Экстремофилы: модели жизни в жестких условиях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Астробиология: поиск жизни за пределами Земли
</a:t>
            </a:r>
            <a:endParaRPr lang="en-US" sz="23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проблемы теории происхождения жизни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полного экспериментального воспроизведения пути от простых органических веществ к живой клетке остаётся главным препятствием в науке о происхождении жизни.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условия существенно отличаются от древних земных условий, что осложняет моделирование и понимание биохимических процессов в первичной среде.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сложности включают поиск универсальных признаков жизни, создание искусственных форм жизни и точное определение временных рамок перехода от химии к биологии.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выводы и перспективы исследований происхождения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прошло путь от мифологии к строго научным теориям, требующим экспериментальной проверки и пересмотра. Будущие исследования обещают расширить знания и углубить понимание жизни и её места во Вселенной.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2026-05-10T07:29:31Z</dcterms:created>
  <dcterms:modified xsi:type="dcterms:W3CDTF">2026-05-10T07:29:31Z</dcterms:modified>
</cp:coreProperties>
</file>