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Европа и США (1850–1914 гг.)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перемены в индустрии, политике, социальной жизни и культуре эпохи.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периода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1850 по 1914 гг. мир быстро меняется: индустриализация, рост городов, новые технологии и идеологии формируют современное общество и усиливают соперничество держав.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державы и формирование новых государств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империи накануне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1900 году основными игроками на европейской карте были Великобритания, Франция, Германия, Австро-Венгрия, Россия и Италия, обладающие мощной экономикой и армией.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Германии и Италии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1871 году завершились объединительные процессы, создавшие сильные национальные государства — Германскую империю и королевство Италия, что изменило баланс сил в Европе.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балканские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освобождения от Османской империи появились Румыния, Сербия, Болгария и Греция, усиливая политическую динамику в регионах Восточной Европы и Балкан.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Индустриализация: движущие силы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машина стала основой производства, позволяя фабрикам работать быстрее и эффективнее, что ускорило экономический рост в Европе и США.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Металлургическая промышленность быстро развивалась, особенно в Германии, где производство стали к 1900 году выросло в 11 раз, обеспечив технологический прогресс.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Текстильная промышленность, первая индустрия промышленной революции, продолжала расширяться благодаря новым технологиям и увеличению спроса на ткани.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железнодорожной сети, например в Англии с 9 тыс. км в 1850 до 32 тыс. км к 1900 году, связывало регионы и стимулировало рынок и транспорт.
</a:t>
            </a:r>
            <a:endParaRPr lang="en-US" sz="9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изменения под влиянием индустриализации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Возникла промышленная буржуазия — владельцы заводов получили экономическую и политическую власть, меняя социальную структуру.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класс стал основой фабричной промышленности, с новыми условиями труда и образа жизни, формировались профсоюзы и социальные движения.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урбанизация изменила быт семей и роль женщин, которые начали массово работать на заводах, особенно в Англии и США.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к 1900 году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увеличения населения в крупнейших городах Европы и США с важными нововведениями в инфраструктуре.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связан с промышленным развитием и инновациями в транспорте и электроосвещении.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историческая статистика, 20 век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реформы стран во второй половине XIX века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1861, Россия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предоставила крестьянам личную свободу и начала социальные изменения в обществе.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 Германии и Франции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Совершенствование образования и науки укрепило экономику и подготовило специалистов для индустриального развития.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Рабочее движение в Англии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прав профсоюзов и борьба за сокращение рабочего дня усилили защиту трудящихся.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Реконструкция в США (1865–1877)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рабства и законодательные реформы улучшили права афроамериканцев после Гражданской войны.
</a:t>
            </a:r>
            <a:endParaRPr lang="en-US" sz="9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и демографический подъем США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трансконтинентальной железной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маршрута в 1869 году связало восточные и западные штаты, существенно ускорив перемещение товаров и людей.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Взрывной рост 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производство США с 1869 по 1914 год увеличилось в семь раз, сделав страну мировым промышленным лидером.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иммиграция из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1880 по 1914 гг. около 20 миллионов людей прибыли в США, расширяя рынок труда и увеличивая культурное разнообразие.
</a:t>
            </a:r>
            <a:endParaRPr lang="en-US" sz="10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Взлёт массовых политических и социальных движений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Англии чартисты боролись за расширение избирательных прав, стремясь к большей демократичности общества.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стала центром социал-демократических идей, с созданием Социал-демократической партии в 1875 году и ростом влияния профсоюзов.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народничество и революционные организации активно выступали против самодержавия, увеличивая протестные настроения.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реформы и улучшение условий жизни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детского труда и введение обязательного образования в странах Европы способствовали развитию грамотности и защите детей.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1900 году уровень грамотности в Германии составлял более 95%, а во Франции около 85%, что повысило образовательный уровень населения.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пенсионных систем и страхование от несчастных случаев помогли повысить социальную защиту трудящихся.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санитарных норм и улучшение городской инфраструктуры содействовали снижению заболеваемости и повышению качества жизни.
</a:t>
            </a:r>
            <a:endParaRPr lang="en-US" sz="9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Вехи научного прогресса во второй половине XIX века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— новаторская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1876 году Александр Белл изобрёл телефон, который позволил людям общаться на большие расстояния голосом. Это устройство стало фундаментом для развития современной связи и радикально изменило коммуникации.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первого автомобиля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1886 году Карл Бенц создал один из первых автомобилей с бензиновым двигателем. Эта технологическая новинка подготовила почву для революции в транспорте и повседневной жизни.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и электричество в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Гульельмо Маркони изобрёл радио в 1895 году, что позволило передавать сигналы без проводов. Широкое использование электричества преобразило освещение улиц, домов и транспорта, улучшая жизнь миллионов.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напряжённости среди держав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Вследствие колониальной борьбы выросло международное напряжение. Империализм стимулировал вооружённую конкуренцию и увеличил расходы на оборону, что в итоге усилило соперничество между европейскими державами.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Активизация колониальной политики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XX века европейские державы значительно расширили свои владения в Африке и Азии, руководствуясь экономическими и стратегическими интересами. Британская и французская империи стали главными игроками на этом поле.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Империализм и захват колоний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военные конфликты и союзы 1850–1914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94856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 (1853–1856)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между Россией и коалицией Османской империи, Британии, Франции и Сардинии. Конфликт подчеркнул серьёзные геополитические противоречия в Европе.
</a:t>
            </a:r>
            <a:endParaRPr lang="en-US" sz="927" dirty="0"/>
          </a:p>
        </p:txBody>
      </p:sp>
      <p:sp>
        <p:nvSpPr>
          <p:cNvPr id="9" name="Text 3"/>
          <p:cNvSpPr txBox="1"/>
          <p:nvPr/>
        </p:nvSpPr>
        <p:spPr>
          <a:xfrm>
            <a:off x="2566348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Франко-прусская война (1870–1871)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между Францией и Пруссией, которая завершилась объединением Германии и значительным перераспределением сил в Европе.
</a:t>
            </a:r>
            <a:endParaRPr lang="en-US" sz="927" dirty="0"/>
          </a:p>
        </p:txBody>
      </p:sp>
      <p:sp>
        <p:nvSpPr>
          <p:cNvPr id="10" name="Text 4"/>
          <p:cNvSpPr txBox="1"/>
          <p:nvPr/>
        </p:nvSpPr>
        <p:spPr>
          <a:xfrm>
            <a:off x="4737841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Тройственного союза (1882)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Германия, Австро-Венгрия и Италия сформировали военный союз, направленный на укрепление позиций против усиливающейся Антанты.
</a:t>
            </a:r>
            <a:endParaRPr lang="en-US" sz="927" dirty="0"/>
          </a:p>
        </p:txBody>
      </p:sp>
      <p:sp>
        <p:nvSpPr>
          <p:cNvPr id="11" name="Text 5"/>
          <p:cNvSpPr txBox="1"/>
          <p:nvPr/>
        </p:nvSpPr>
        <p:spPr>
          <a:xfrm>
            <a:off x="6909333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Антанты (1907)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Франция, Россия и Великобритания объединились в союз, что значительно изменило баланс сил и подготовило почву для будущих конфликтов.
</a:t>
            </a:r>
            <a:endParaRPr lang="en-US" sz="9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Англии реформа 1867 года расширила избирательное право, включая рабочих, что усилило демократию и представительство новых слоёв населения в парламенте.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участия в политике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при Третьей республике (с 1870 года) появилось всеобщее мужское избирательное право, а в США благодаря суфражисткам женщины получили голос лишь в 1920 году.
</a:t>
            </a:r>
            <a:endParaRPr lang="en-US" sz="9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промышленного роста в ведущих странах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производств сопровождалось бурным ростом городов, что изменило экономический ландшафт Европы и Америки.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лидируют в темпах роста, что отражает их быстрое индустриальное развитие и усиление мировой роли.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экономические данные, XIX–XX вв.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405048"/>
            <a:ext cx="202200" cy="161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405048"/>
            <a:ext cx="202200" cy="16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27" y="3197877"/>
            <a:ext cx="162000" cy="21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24998"/>
            <a:ext cx="202200" cy="161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социальные движения и протесты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Забастовки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забастовки и митинги в 1880-х годах выражали недовольство рабочих условиями и низкими зарплатами на фабриках.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социалистических партий во Франции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Возникли политические организации, защищающие интересы рабочих и отстаивающие идеи социализма в обществе.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Протесты профсоюзов в Германии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Профсоюзы активно боролись за права работников, улучшение условий труда и социальные гарантии.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движения в Англии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профсоюзов и массовые демонстрации требовали соблюдения прав трудящихся и социальной справедливости.
</a:t>
            </a:r>
            <a:endParaRPr lang="en-US" sz="10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развитие эпохи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Импрессионизм в живописи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Клода Моне и Пьера Ренуара стали символами нового взгляда на искусство. Они передавали свет и мгновенные ощущения природы, открывая новые формы и техники.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в литературе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Льва Толстого, Фёдора Достоевского и Чарльза Диккенса подробно отражалась жизнь простых людей, их внутренние переживания и социальные проблемы.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архитектуры и научной фантастики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модерн стремился объединить красоту и функцию в зданиях, а литература Жюля Верна вдохновляла читателей мечтать о техниках будущего и путешествиях.
</a:t>
            </a:r>
            <a:endParaRPr lang="en-US" sz="10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образование и грамотность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Бесплатное начальное образование введено во Франции в 1880-х годах, что значительно повысило уровень грамотности среди молодого поколения.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и Великобритании обучение стало обязательным, что способствовало формированию образованного общества и развитию науки.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создавалась государственная система образования, расширяющая доступ к знаниям и поддерживающая массовое чтение и культурное развитие.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социальной структуры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Появился новый средний класс — инженеры, учёные, врачи и служащие, формирующий основу современного общества.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фабричных рабочих резко возросла, они стали важной частью экономического и социального ландшафта индустриальных стран.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Аристократия теряет влияние, уступая место промышленникам и предпринимателям, что меняет баланс власти и общественные отношения.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Растут представления о социальной мобильности и успехе, что стимулирует стремление к образованию и профессиональному развитию.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1085000"/>
            <a:ext cx="39945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трансформация Европы и США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2690125"/>
            <a:ext cx="3575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1850–1914 годов стал фундаментом для будущих перемен. Индустриализация и социальные реформы подготовили основу для развития цивилизации и их роли в мире XX века.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2026-05-11T02:20:50Z</dcterms:created>
  <dcterms:modified xsi:type="dcterms:W3CDTF">2026-05-11T02:20:50Z</dcterms:modified>
</cp:coreProperties>
</file>