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тела человека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Защита, чувствительность и связь с внешней средой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покровы тела важны в биологии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 — самый большой орган человека, а её строение сразу показывает, как организм защищается, чувствует окружающий мир и поддерживает внутреннее равновесие.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кожи: три основных слоя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041949" y="1594837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Наружный слой кожи образован клетками, которые постоянно обновляются и создают прочный барьер. Он защищает тело от потери воды, повреждений и действия солнечных лучей.
</a:t>
            </a:r>
            <a:endParaRPr lang="en-US" sz="1345" dirty="0"/>
          </a:p>
        </p:txBody>
      </p:sp>
      <p:sp>
        <p:nvSpPr>
          <p:cNvPr id="11" name="Text 3"/>
          <p:cNvSpPr txBox="1"/>
          <p:nvPr/>
        </p:nvSpPr>
        <p:spPr>
          <a:xfrm>
            <a:off x="3041949" y="2518462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Дерма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эпидермисом лежит слой соединительной ткани с сосудами, нервами и железами. Он обеспечивает питание верхних слоёв кожи, её упругость и восприятие раздражений.
</a:t>
            </a:r>
            <a:endParaRPr lang="en-US" sz="1354" dirty="0"/>
          </a:p>
        </p:txBody>
      </p:sp>
      <p:sp>
        <p:nvSpPr>
          <p:cNvPr id="12" name="Text 4"/>
          <p:cNvSpPr txBox="1"/>
          <p:nvPr/>
        </p:nvSpPr>
        <p:spPr>
          <a:xfrm>
            <a:off x="3041949" y="3442088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Подкожная клетчатка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глубокий слой содержит жировую ткань. Он соединяет кожу с внутренними тканями, помогает сохранять тепло и служит запасом энергии для организма.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4134" y="1242175"/>
            <a:ext cx="306793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Эпидермис: внешний барьер кожи
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Многослойная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 состоит из нескольких слоёв клеток, которые образуют плотное покрытие поверхности тела. Его верхние клетки постепенно слущиваются, а нижние непрерывно заменяют их новыми.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Меланин и цвет кожи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эпидермисе находится пигмент меланин, который влияет на оттенок кожи. Он помогает защищать клетки от вредного ультрафиолетового излучения солнца.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сосудов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слое нет кровеносных сосудов, поэтому он получает питательные вещества через нижележащую дерму. Такое устройство делает эпидермис одновременно прочным и лёгким.
</a:t>
            </a:r>
            <a:endParaRPr lang="en-US" sz="1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Дерма: прочность, питание и чувствительность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6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Дерма построена из соединительной ткани, в которой много коллагеновых и эластиновых волокон. Благодаря им кожа остаётся прочной, упругой и способной растягиваться без повреждений.
</a:t>
            </a:r>
            <a:endParaRPr lang="en-US" sz="1239" dirty="0"/>
          </a:p>
        </p:txBody>
      </p:sp>
      <p:sp>
        <p:nvSpPr>
          <p:cNvPr id="11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Сосуды и 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дерме проходят кровеносные и лимфатические сосуды, которые снабжают ткани кислородом и питательными веществами. Через этот слой эпидермис получает всё необходимое для роста и обновления.
</a:t>
            </a:r>
            <a:endParaRPr lang="en-US" sz="1198" dirty="0"/>
          </a:p>
        </p:txBody>
      </p:sp>
      <p:sp>
        <p:nvSpPr>
          <p:cNvPr id="12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окончания
</a:t>
            </a:r>
            <a:pPr algn="l" indent="0" marL="0">
              <a:lnSpc>
                <a:spcPct val="100000"/>
              </a:lnSpc>
              <a:buNone/>
            </a:pPr>
            <a:r>
              <a:rPr lang="en-US" sz="6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находятся чувствительные рецепторы и нервные окончания. Они позволяют ощущать прикосновение, давление, боль, холод и тепло, то есть быстро реагировать на изменения вокруг.
</a:t>
            </a:r>
            <a:endParaRPr lang="en-US" sz="1206" dirty="0"/>
          </a:p>
        </p:txBody>
      </p:sp>
      <p:sp>
        <p:nvSpPr>
          <p:cNvPr id="13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Кожные 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6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дерме расположены волосяные фолликулы, потовые и сальные железы. Эти структуры участвуют в защите, охлаждении тела и поддержании нормального состояния кожи.
</a:t>
            </a:r>
            <a:endParaRPr lang="en-US" sz="131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Подкожная жировая клетчатка
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Жировая ткань служит важным энергетическим резервом организма. При необходимости тело может использовать эти запасы, чтобы поддерживать работу органов и тканей.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Теплоизоляция и 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Подкожная клетчатка уменьшает потерю тепла и смягчает удары, защищая внутренние органы от ушибов. Она работает как естественная подушка и теплоизолятор.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Неравномерная толщина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этого слоя зависит от возраста, пола, питания и участка тела. Особенно хорошо он заметен на животе, бёдрах и ягодицах.
</a:t>
            </a:r>
            <a:endParaRPr lang="en-US" sz="1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тела работают не по одной, а сразу по нескольким задачам. Одни функции защищают организм, другие помогают ему быстро приспосабливаться к изменениям среды.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покровов тела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роли кожи связаны с защитой и поддержанием постоянной температуры тела; остальные функции дополняют эту систему.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«Покровы тела человека»; условное распределение для наглядности.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69" y="925750"/>
            <a:ext cx="2745463" cy="216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26266"/>
            <a:ext cx="2745600" cy="216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16841"/>
            <a:ext cx="2745600" cy="21637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внимательно рассмотреть кожу рук, можно заметить линии, поры и сложный рисунок на пальцах. Он у каждого человека свой, поэтому отпечатки пальцев используются для распознавания личности и остаются заметными с детства.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Следы, которые всегда с нами
</a:t>
            </a:r>
            <a:endParaRPr lang="en-US" sz="1411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поверхностью кожи скрыты рецепторы, которые реагируют на прикосновение, давление, холод, тепло и боль. Благодаря им человек вовремя замечает опасность, не слишком горячий предмет или даже лёгкое касание ткани.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как орган чувств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Кончики пальцев, губы и кожа лица особенно богаты чувствительными нервными окончаниями. Поэтому именно эти зоны помогают точнее ощущать предметы, различать мелкие детали и быстро реагировать на изменения вокруг.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чувствительные участки
</a:t>
            </a:r>
            <a:endParaRPr lang="en-US" sz="1311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Микрорельеф кожи и кожные рецепторы
</a:t>
            </a:r>
            <a:endParaRPr lang="en-US" sz="226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кожа помогает сохранять постоянную температуру тела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реакций кожи при жаре и холоде показывает, как организм поддерживает теплообмен.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потовых желез работают в коже человека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очень много, поэтому кожа может быстро охлаждаться через испарение пота и поддерживать нормальную температуру тела.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 анатомии человека: раздел о коже и её железах.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4134" y="1242175"/>
            <a:ext cx="306793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Сальные железы и защита кожи
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Кожное сало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Сальные железы выделяют кожное сало, которое покрывает кожу и волосы тонкой плёнкой. Оно уменьшает испарение влаги, делает поверхность более мягкой и помогает сохранять её защитные свойства.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их больше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много сальных желез на лице, волосистой части головы и верхней части спины. Именно поэтому эти участки чаще становятся жирными и нуждаются в регулярном, но бережном уходе.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возникает проблема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сало выделяется слишком активно и выводные протоки закупориваются, на коже могут появляться угри и воспаления. Это не только портит внешний вид, но и может вызывать неприятные ощущения.
</a:t>
            </a:r>
            <a:endParaRPr lang="en-US" sz="1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волос начинается в коже, где находится его корень. Он расположен в волосяном фолликуле и получает питание через окружающие ткани, а над поверхностью кожи виден только стержень. Именно корень обеспечивает рост нового волоса.
</a:t>
            </a:r>
            <a:endParaRPr lang="en-US" sz="1151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волосяного фолликула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 заметная роль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Волосы на голове помогают сохранять тепло в холод и защищают от перегрева на солнце. Брови и ресницы работают как естественный фильтр: они задерживают пыль, капли пота и мелкие частицы, которые могли бы попасть в глаза.
</a:t>
            </a:r>
            <a:endParaRPr lang="en-US" sz="1151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Волосы: строение и функции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8079" y="851050"/>
            <a:ext cx="2913792" cy="389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Ногти как защитные образования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61450" y="1594850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Прочная пластинка
</a:t>
            </a:r>
            <a:pPr algn="l" indent="0" marL="0">
              <a:lnSpc>
                <a:spcPct val="100000"/>
              </a:lnSpc>
              <a:buNone/>
            </a:pPr>
            <a:r>
              <a:rPr lang="en-US" sz="6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Ногти образованы плотным кератином, поэтому они твёрдые и устойчивые к повреждениям. Ногтевая пластинка прикрывает чувствительные кончики пальцев и помогает им лучше переносить давление при повседневных действиях.
</a:t>
            </a:r>
            <a:endParaRPr lang="en-US" sz="1206" dirty="0"/>
          </a:p>
        </p:txBody>
      </p:sp>
      <p:sp>
        <p:nvSpPr>
          <p:cNvPr id="11" name="Text 3"/>
          <p:cNvSpPr txBox="1"/>
          <p:nvPr/>
        </p:nvSpPr>
        <p:spPr>
          <a:xfrm>
            <a:off x="1261450" y="2524601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 движениях
</a:t>
            </a:r>
            <a:pPr algn="l" indent="0" marL="0">
              <a:lnSpc>
                <a:spcPct val="100000"/>
              </a:lnSpc>
              <a:buNone/>
            </a:pPr>
            <a:r>
              <a:rPr lang="en-US" sz="6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Ногти облегчают удерживание мелких предметов, делают захват более точным и усиливают осязание. Благодаря им пальцы лучше чувствуют поверхность и форму предметов, которые мы берём в руки.
</a:t>
            </a:r>
            <a:endParaRPr lang="en-US" sz="1206" dirty="0"/>
          </a:p>
        </p:txBody>
      </p:sp>
      <p:sp>
        <p:nvSpPr>
          <p:cNvPr id="12" name="Text 4"/>
          <p:cNvSpPr txBox="1"/>
          <p:nvPr/>
        </p:nvSpPr>
        <p:spPr>
          <a:xfrm>
            <a:off x="1261450" y="3448351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рост
</a:t>
            </a:r>
            <a:pPr algn="l" indent="0" marL="0">
              <a:lnSpc>
                <a:spcPct val="100000"/>
              </a:lnSpc>
              <a:buNone/>
            </a:pPr>
            <a:r>
              <a:rPr lang="en-US" sz="6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ногтя идёт из матрикса у его основания и продолжается всю жизнь. Скорость роста зависит от возраста, питания и общего состояния организма, поэтому ногти у разных людей растут неодинаково быстро.
</a:t>
            </a:r>
            <a:endParaRPr lang="en-US" sz="120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2463079"/>
            <a:ext cx="4646100" cy="7447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слоёв кожи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«Покровы тела человека»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слоя кожи различаются строением и задачами, но работают вместе как единая система защиты и обмена с внешней средой.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 защищает, дерма питает и чувствует, а подкожная клетчатка сохраняет тепло и запасает энергию. Вместе они обеспечивают целостную работу кожи.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обновляется и заживает кожа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8348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клетки возникают в нижних слоях эпидермиса. Затем они постепенно продвигаются к поверхности, где начинают выполнять защитную роль и заменяют более старые клетки.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154889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обновление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Верхние клетки эпидермиса непрерывно слущиваются, поэтому кожа постоянно обновляется. Этот процесс незаметен, но он необходим для сохранения прочного внешнего барьера.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537475" y="14401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Заживление ранки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неглубокой ссадине или царапине кожа обычно восстанавливается быстро. Если не повреждены глубокие слои и не попала инфекция, новое покрытие образуется в короткий срок.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здоровье кожи влияют и образ жизни, и внешняя среда. Особенно заметны ежедневный уход, достаточное количество воды и полноценное питание.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состояние кожи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важными факторами остаются гигиена, питьевой режим и питание. Солнечное излучение и болезни тоже существенно ухудшают состояние кожи.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«Покровы тела человека»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50" y="1532833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8850" y="2435735"/>
            <a:ext cx="511200" cy="40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3297168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8850" y="4199041"/>
            <a:ext cx="511200" cy="40896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покровов тела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кожа лучше выполняет защитную функцию, поэтому её нужно мыть регулярно, но без пересушивания. Слишком горячая вода и частое использование сильных средств могут повредить естественный защитный слой.
</a:t>
            </a:r>
            <a:endParaRPr lang="en-US" sz="863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мытьё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должна быть чистой, сухой и удобной, чтобы не раздражать кожу и не создавать условия для размножения микробов. Особенно важно менять бельё и одежду после сильного потоотделения.
</a:t>
            </a:r>
            <a:endParaRPr lang="en-US" sz="963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одежда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Аккуратные ногти и ухоженные волосы помогают поддерживать опрятность и снижают риск загрязнения кожи. Длинные ногти легче ломаются и могут накапливать грязь, поэтому им нужен регулярный уход.
</a:t>
            </a:r>
            <a:endParaRPr lang="en-US" sz="938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 ногтями и волосами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Порезы и ссадины нужно вовремя обработать, чтобы уменьшить риск инфекции. Если рану не закрыть и не очистить, через повреждённую кожу в организм легче попадут микробы.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мелких повреждений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3" y="858375"/>
            <a:ext cx="3905344" cy="389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Повреждения и болезни кожи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382550" y="11665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Ожоги и обморожения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Ожоги возникают при действии высокой температуры, а обморожения — при сильном холоде. Оба состояния повреждают кожу и могут сопровождаться болью, покраснением, пузырями или онемением.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382550" y="209625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Мозоли и угри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Мозоли появляются из-за длительного трения или давления, а угри — при закупорке сальных желез и воспалении. Эти проблемы часто вызывают дискомфорт и требуют правильного ухода.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382550" y="30200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Грибковые поражения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Грибковые заболевания кожи нередко проявляются зудом, шелушением, покраснением и изменением состояния ногтей. Они заразны, поэтому при подозрении на них важно обратиться к врачу.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82550" y="3949875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повреждения кожи, высокая температура тела и выраженное воспаление требуют медицинской помощи. Самолечение в таких случаях может замедлить выздоровление и усилить осложнения.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Потребности кожи меняются в течение года. В каждом сезоне ей особенно важны разные виды защиты: от холода, ветра, влаги или солнечных лучей.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 кожей в разные сезоны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риски приходятся на зиму и лето, поэтому уход нужно менять по сезону. Это помогает избежать сухости, ожогов и обморожений.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«Покровы тела человека»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08250" y="2489382"/>
            <a:ext cx="6935700" cy="16932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6525" y="1263448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тела — важная система защиты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446525" y="1866825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Кожа, волосы и ногти защищают организм, помогают чувствовать окружающий мир и поддерживают постоянство внутренней среды. Их здоровье зависит от ухода, питания, режима дня и осторожного отношения к внешним воздействиям.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2026-06-01T13:15:44Z</dcterms:created>
  <dcterms:modified xsi:type="dcterms:W3CDTF">2026-06-01T13:15:44Z</dcterms:modified>
</cp:coreProperties>
</file>