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Солженицын: писатель, свидетель и совесть эпохи
</a:t>
            </a:r>
            <a:endParaRPr lang="en-US" sz="2826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ставшая свидетельством о правде, памяти и нравственной свободе.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войны, репрессии и цензура сформировали время, в котором литература нередко заменяла открытую речь. Для Солженицына слово стало способом сохранить историческую память и человеческое достоинство.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XX века: эпоха потрясений и свидетельства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раннее формирование личности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родился 11 декабря 1918 года в Кисловодске. Отец умер до его рождения, а ранние годы прошли под опекой матери в Ростове-на-Дону.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он много читал, интересовался историей и математикой, стремился к точности формулировки. Это рано выработало дисциплину мысли и уважение к факту.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именно эти качества помогли ему писать как исследователь и свидетель, соединяя личный опыт с вниманием к исторической правде и нравственной оценке событий.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фронтовой опыт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на физико-математическом факультете Ростовского университета и заочно — в Московском институте философии, литературы и истории.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подготовка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 году Солженицын ушёл на войну и служил офицером артиллерии. Фронт стал школой ответственности, мужества и трезвого взгляда на человека.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Добровольный уход на фронт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службу он был награждён орденами и медалями. Эти знаки признания не отменяли главного вопроса, который он вынес из войны: как сохранить совесть под давлением обстоятельств.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награды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окопной жизни дал ему материал для размышлений о страхе, товариществе, дисциплине и цене человеческой жизни в экстремальных условиях.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опыт войны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лагерный путь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Арестован за критические высказывания о Сталине в частной переписке. Этот эпизод резко изменил его биографию и судьбу семьи.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Приговор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Получил 8 лет лишения свободы. Начался долгий путь через следствие, тюрьмы и лагерную систему, где человек был лишён права на голос.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лагерей последовала ссылка в Казахстане. Даже в этих условиях он продолжал наблюдать, запоминать и внутренне готовиться к литературе.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несвободы стал основой его главной темы: как сохранить достоинство, когда жизнь постоянно проверяет человека на прочность.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ссылки к литературе: первые шаги писателя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 Рязани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ссылки Солженицын работал учителем математики в Рязани. Внешне это была спокойная провинциальная жизнь, но внутренне он уже жил будущей книгой и наблюдением за эпохой.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Тайная работа над текстами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создавались тайно, в условиях контроля и риска нового преследования. Такая работа требовала строгой самоорганизации, памяти и предельной точности слова.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Денисовича»: первый громкий успех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вышла в 1962 году в журнале «Новый мир» при поддержке Александра Твардовского. Для советского читателя это стало редким случаем открытого разговора о лагерной реальности.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один день заключённого, который показывает не только быт лагеря, но и устройство всей системы принуждения, основанной на унижении и страхе.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 тяжёлый труд, голод, холод и унижение без патетики. Особенно важно, что герой сохраняет внутреннюю собранность и человеческое достоинство.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повести объяснялся не только темой, но и точностью наблюдения: она впервые сделала лагерный опыт частью массовой исторической памяти.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и творчества Солженицына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биографии А. И. Солженицына; ключевые даты: 1918, 1941, 1945, 1953, 1962, 1970, 1974, 1994, 2008.
</a:t>
            </a:r>
            <a:endParaRPr lang="en-US" sz="69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 личная биография Солженицына постоянно пересекалась с переломами истории страны.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отражает движение от войны и репрессий к мировому признанию, затем к изгнанию и позднему возвращению.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как книга-предупреждение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создавалась на основе личного опыта, воспоминаний других людей, писем и свидетельств. Солженицын работал над ней много лет, стремясь восстановить скрытую историческую реальность.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механизм репрессий: аресты, следствие, этапы, лагеря и повседневное принуждение. Текст показывает не отдельные случаи, а целую систему насилия.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жанру это и исследование, и литературное свидетельство, и нравственный приговор тоталитаризму. Книга предупреждает о том, к чему приводит подмена правды государственной ложью.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346" y="1576525"/>
            <a:ext cx="3478309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проблематика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темы, но сохранялся главный вопрос: что происходит с человеком под давлением истории.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тексты объединяет тема личной ответственности и нравственного выбора в столкновении с исторической катастрофой.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Солженицына и общепринятые даты публикации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Солженицын получил Нобелевскую премию по литературе и стал символом открытого разговора о репрессиях.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комитет; биографические данные Александра Солженицына
</a:t>
            </a:r>
            <a:endParaRPr lang="en-US" sz="4139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вывела его творчество в центр мирового внимания и придала теме советских репрессий международный резонанс.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властью и высылка из СССР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«Архипелага ГУЛАГ» Солженицын стал для властей не просто писателем, а опасным свидетелем. Его тексты разрушали официальную версию прошлого и усиливали общественный спор о репрессиях.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1974 году его выслали из СССР и лишили гражданства. Для читателей это стало знаком того, насколько острым был конфликт между свободой слова, государственной цензурой и правом на историческую правду.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опыт превращается у Солженицына в литературу
</a:t>
            </a:r>
            <a:endParaRPr lang="en-US" sz="2323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авторского письма: от пережитого опыта и собранных свидетельств — к художественному тексту, общественной реакции и переосмыслению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«Красное колесо»: историческая эпопея о революции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Эпопея охватывает 1914–1917 годы и показывает, как накопившиеся политические ошибки, общественное недоверие и духовный кризис подводят страну к историческому перелому.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его главным историко-философским замыслом: через судьбу страны автор пытается объяснить, почему национальная катастрофа оказалась возможной.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рассматривает революцию не как случайность, а как результат ослабления государства, безответственности элит и насилия, ставшего привычным способом решения конфликтов.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темы творчества Солженицына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А. И. Солженицына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переходят из повестей в публицистику и эпопеи, связывая личную судьбу автора с историей страны и опытом читателя.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объединяет единая нравственная оптика: литература у Солженицына становится способом говорить правду о человеке и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поздний период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 — возвращение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двух десятилетий изгнания Солженицын вернулся в Россию и продолжил публичный разговор о её прошлом, настоящем и будущем.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поздние тексты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о распаде общественных связей, исторической памяти и нравственной ответственности образованных слоёв, оставаясь активным участником культурной дискуссии.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 — завершение пути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писателя подвела итог долгой биографии, в которой личный опыт, литература и гражданская позиция оказались неразделимы.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657" y="1340425"/>
            <a:ext cx="650668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личности и наследия Солженицына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и общественная дискуссия о наследии Солженицына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оценка Солженицына долго оставалась предметом культурного спора и исторического переосмысления.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вокруг Солженицына отражает не только оценку его личности, но и трудность разговора о травматическом прошлом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полке, которая не стареет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кабинете литературы рядом с классикой XX века стоит и Солженицын. Его книги читают не только как тексты о лагерях, но и как разговор о достоинстве, выборе и цене правды, который понятен подросткам любого поколения.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как пространство живой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музейных стендах рядом с рукописями, фотографиями и письмами виден не только писатель, но и человек эпохи. Такие экспозиции помогают увидеть, как личная биография превращается в исторический документ и почему память нуждается в предметных свидетельствах.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и общественный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доски, книжные серии и публичные дискуссии удерживают имя Солженицына в культурном пространстве. Оно возникает там, где обществу приходится заново обсуждать советское прошлое, свободу слова и ответственность за сказанное.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в школьной и культурной памяти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Солженицын остаётся важным для современного читателя
</a:t>
            </a:r>
            <a:endParaRPr lang="en-US" sz="2204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литература способна сохранять правду о насилии даже тогда, когда официальная версия прошлого стремится её скрыть или смягчить.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заставляют задуматься о гражданской ответственности: молчание, компромисс и страх тоже имеют последствия для человека и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убеждает, что историческое знание начинается с внимания к фактам, личным свидетельствам и памяти о конкретной человеческой судьбе.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его проза важна ещё и как разговор о достоинстве: как не потерять себя под давлением обстоятельств и чужой силы.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прожил век, в котором война, репрессии и цензура проверяли человека на прочность. Его книги напоминают: правда требует смелости, а память — ответственности.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писатель, свидетель и нравственный ориентир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2026-05-23T12:33:40Z</dcterms:created>
  <dcterms:modified xsi:type="dcterms:W3CDTF">2026-05-23T12:33:40Z</dcterms:modified>
</cp:coreProperties>
</file>