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разнообразие птиц: почему эта тема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уникальные существа с огромным разнообразием видов и ролей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птиц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появились около 150 млн лет назад из пернатых динозавров. Они важны для природы, контролируя насекомых и распространяя растения, а их изучение помогает осваивать экологию.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птицы: главные биологические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покрыты перьями, важными для полёта и терморегуляции. Клюв адаптирован к типу питания, а лёгкий скелет облегчает вес. Основные части тела — голова, туловище, крылья, ноги и хвост.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оснащены воздушными мешками, усиливающими дыхание при полёте. Такая система обеспечивает высокий уровень кислорода, что необходимо для активного образа жизни птиц.
</a:t>
            </a:r>
            <a:endParaRPr lang="en-US" sz="2317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668544"/>
            <a:ext cx="4775700" cy="20718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делят на летающих, нелетающих и частично летающих. Их строение отражает способности к перемещению в воздухе, на земле или воде.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формой тела и передвижением подчёркивает эволюционные адаптации птиц.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птиц по способу передвижения
</a:t>
            </a:r>
            <a:endParaRPr lang="en-US" sz="2339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исследования, 2023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отличается богатым и разнообразным пением, которое привлекает самок и сигнализирует о границах территории. Его песни включают множество звуков и фраз, создавая уникальную музыкальную картину.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мелодия соловья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и попугаи способны имитировать звуки других птиц и даже человеческие слова. Это помогает им разнообразить общение и адаптироваться к окружающей среде.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вороны и попугая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нежных чирикающих звуков воробьёв до пронзительного крика чаек — каждая птица использует голос для разных целей, включая предупреждения, общение и выбор партнёра.
</a:t>
            </a:r>
            <a:endParaRPr lang="en-US" sz="1010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голосов от воробьёв до чаек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птиц: разнообразные звуковые сигналы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птицы, как синицы, питаются гусеницами и контролируют численность вредителей, оказывая помощь экосистемам и сельскому хозяйству.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птицы, включая соколов, охотятся на мелких млекопитающих и других птиц, поддерживая баланс в пищевых цепях и предупреждая перенаселение жертв.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Зерноядные, например воробьи, употребляют семена злаковых культур, влияя на распространение растений и обеспечивая пищевые ресурсы многим животным.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птиц: многообразие рациона и экологическая роль
</a:t>
            </a:r>
            <a:endParaRPr lang="en-US" sz="2322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с богатой растительностью способствуют большему видовому разнообразию птиц по сравнению с умеренными зонами.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экосистема и мягче климат, тем выше число видов птиц, что подтверждает влияние окружающей среды на биоразнообразие.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разнообразия птиц: виды на разных континентах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орнитологический атлас, 2022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совершают длинные перелёты до 10 000 км в поисках тёплых мест и пищи. Эти миграции основаны на инстинктах и климатических изменениях, обеспечивая выживание видов.
</a:t>
            </a:r>
            <a:endParaRPr lang="en-US" sz="634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журавлей
</a:t>
            </a:r>
            <a:endParaRPr lang="en-US" sz="1248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летят в тёплые края ежегодно, пересекают континенты и возвращаются. Их точная ориентация играет важную роль в экосистемах по маршрутам миграций.
</a:t>
            </a:r>
            <a:endParaRPr lang="en-US" sz="68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Ласточки: природа почтовиков
</a:t>
            </a:r>
            <a:endParaRPr lang="en-US" sz="1217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живут на одном месте круглый год, приспосабливаясь к изменениям климата и находя пищу в пределах постоянного ареала, что облегчает наблюдение и изучение.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виды: синицы и воробьи
</a:t>
            </a:r>
            <a:endParaRPr lang="en-US" sz="1079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и оседлые птицы: особенности поведения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птицы: особенности и примеры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Тукан выделяется крупным ярким клювом, который помогает добывать фрукты и охраняет территорию от соперников, служа и для терморегуляции.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отличаются яркой окраской и высокими когнитивными способностями, включая умение подражать звукам и общаться с другими птицами и человеком.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маленький соколец с удивительной способностью зависать в воздухе за счёт быстрых взмахов крыльев, что позволяет ему питаться нектарами тропических цветов.
</a:t>
            </a:r>
            <a:endParaRPr lang="en-US" sz="149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птиц связана с их средой обитания и рисками естественных врагов в природе.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виды чаще живут дольше, что отражает их приспособления и защиту в дикой среде.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наиболее известных птиц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Орнитологический справочник, 2023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 в самых разных местах: дрозды предпочитают ветви деревьев, ласточки устраивают гнёзда в дуплах или норах, а утки и цапли обустраивают их на земле или даже на воде. Такое разнообразие связано с требованиями безопасности и доступности пищи.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 для гнезд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требуют постоянной заботы: родители высиживают яйца, затем кормят и защищают птенцов до самостоятельности. У некоторых видов, например у утят и цыплят, потомство способно сразу после вылупления самостоятельно передвигаться.
</a:t>
            </a:r>
            <a:endParaRPr lang="en-US" sz="844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у птиц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могут быть чашеобразными, дупловатыми, земляными или плавающими, что отражает адаптацию к среде обитания и защиту яиц и птенцов от хищников и неблагоприятных условий. Гнездо — ключевой элемент выживания потомства.
</a:t>
            </a:r>
            <a:endParaRPr lang="en-US" sz="834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гнёзд и их функции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Гнездование и забота о потомстве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размеры птиц от колибри до страуса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размерах и массе между мелкими и крупными птицами. Малые размеры колибри дают возможность использовать мелкие ресурсы, а крупные птицы, как страус, имеют меньше естественных врагов, но нуждаются в большем пространстве и пище.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птиц влияют на их образ жизни и экологическую нишу.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орнитологических исследований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птиц: причины исчезновения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естественной среды обитания под давлением урбанизации и сельского хозяйства становится основной угрозой для многих видов птиц.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охота способствуют сокращению численности редких популяций, особенно ценных представителей фауны.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применение пестицидов влияют на здоровье птиц и снижают выживаемость птенцов.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 национальные программы охраны направлены на восстановление популяций и защиту местообитаний исчезающих видов.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аист воплощает удачу и семейное благополучие. Изобразительно его часто связывают с рождением детей, а традиционные рисунки и скульптуры встречаются в деревнях и городах России.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 — символ семьи и счастья
</a:t>
            </a:r>
            <a:endParaRPr lang="en-US" sz="1173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традиционно воспринимается как символ глубокой мудрости. Этот образ широко представлен в народных сказках, литературе и современном искусстве, отражая уважение к интеллекту и опыту.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— эмблема мудрости и знания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орёл присутствует на гербах и флаге России, символизируя власть, защиту и патриотизм. Он часто участвует в национальных легендах и эпических повествованиях.
</a:t>
            </a:r>
            <a:endParaRPr lang="en-US" sz="632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— олицетворение силы и государства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культуре: мифы, символы и искусство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птица дает мясо, яйца и пух, что обеспечивает важные ресурсы для человека, однако некоторые виды могут наносить ущерб урожаю.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птиц в сельском хозяйстве и жизни человека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Нектарницы и другие опылители способствуют размножению растений, что положительно влияет на сельское хозяйство и экосистемы.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такие как синицы, регулируют численность вредителей, помогая сохранять урожай и снижать потребность в химикатах.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растений до хищников: потоки энергии и веществ в экосистемах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 участием птиц: природная взаимосвязь
</a:t>
            </a:r>
            <a:endParaRPr lang="en-US" sz="2266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и водонепроницаемое оперение пингвинов позволяет сохранять тепло и не промокать в ледяной воде. Такая адаптация обеспечивает им комфорт в суровых антарктических условиях.
</a:t>
            </a:r>
            <a:endParaRPr lang="en-US" sz="976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— мастер выживания в холоде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лапы и изогнутый клюв помогают фламинго ловить пищу в воде, фильтруя планктон и мелких организмов – пример удивительной морской адаптации.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 и их фильтрационная система
</a:t>
            </a:r>
            <a:endParaRPr lang="en-US" sz="123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края крыльев совы позволяют ей летать почти бесшумно, что делает ее эффективным хищником ночью и помогает ловить добычу без предупреждения.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Сова: бесшумный охотник ночи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обитания: уникальные примеры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городской среде: особенности и проблемы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 приспособились использовать здания для гнездования и находят пищу среди человеческих отходов.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размножение голубей ведет к санитарным проблемам, загрязнению и повреждению архитектуры.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способностью адаптироваться к шуму и изменениям климата в городах, сохраняя свою активность.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количество естественной пищи вынуждает таких птиц менять рацион и поведение, вызывая новые вызовы экологии.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играют важнейшую роль в поддержании баланса природных сообществ, предотвращая избыточное размножение вредителей и участвуя в распространении семян растений.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птиц и их значение для экосистемы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через вырубку лесов и загрязнение среды серьезно сокращает численность птиц, что угрожает стабильности экосистем и требует активных мер охраны.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птиц: ключ к сохранению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обеспечивают жизненно важные функции в экосистемах, регулируя баланс природы и распространять растения. Их защита необходима для будущего биоразнообразия и устойчивого развития планеты.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2026-05-08T19:58:44Z</dcterms:created>
  <dcterms:modified xsi:type="dcterms:W3CDTF">2026-05-08T19:58:44Z</dcterms:modified>
</cp:coreProperties>
</file>