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в России: обзор и ключевые вопросы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1917–1922 годов изменил судьбу страны, вовлекая множество сторон.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революции 1917 года свергли монархию, создали власть большевиков и вызвали кризис. Первая мировая война усугубила разорение и обострила социальные проблемы, что привело к масштабному недовольству в обществе.
</a:t>
            </a:r>
            <a:endParaRPr lang="en-US" sz="1488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2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 предпосылки гражданской войны
</a:t>
            </a:r>
            <a:endParaRPr lang="en-US" sz="2523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защищали свою власть и идеалы социализма, стремясь удержать революцию и объединить страну под советской властью. Их главным противником были силы, выступающие за старый порядок.
</a:t>
            </a:r>
            <a:endParaRPr lang="en-US" sz="1041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армия и большевики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Великобритания, Франция и Япония вводили войска, поддерживали Белых и региональные правительства, стремясь ослабить распространение большевистской власти и защитить свои интересы.
</a:t>
            </a:r>
            <a:endParaRPr lang="en-US" sz="971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иностранных держав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боролись за восстановление единой России и прежних законов. В регионах действовали национальные движения, которые стремились к независимости или автономии, создавая сложную политическую ситуацию.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движение и национальные силы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конфликта и их мотивы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Адмирал Колчак управлял войсками в Сибири, пытаясь установить контроль и бороться с большевиками, что сделало регион центром ожесточённых сражений и нестабильности.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фронт под руководством Колчака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Юденича предпринимала попытки захвата Петрограда, а на западных рубежах продолжалась советско-польская война с переменным успехом сторон.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на Петроград и Советско-польская война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России и Крым охватили боевые действия Белых армий, которые неоднократно пытались вернуть власть и удержать важные стратегические города.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фронт и действия Деникина с Врангелем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фронты и особенности боевых действий
</a:t>
            </a:r>
            <a:endParaRPr lang="en-US" sz="2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архангельских и мурманских портах высадились британские и французские войска, которые поддерживали Белых и охраняли склады с оружием союзников против большевиков.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операции на Севере страны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и белые войска пытались удержать позиции на Черноморском побережье, создавая важный фронт против советской власти в южных регионах.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Интервенция в Крыму и Южной России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Дальнем Востоке японские силы имели значительное присутствие, а американцы дислоцировались во Владивостоке, что усиливало напряжённость и противостояние различных военных сил.
</a:t>
            </a:r>
            <a:endParaRPr lang="en-US" sz="1026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плацдарм Японии и США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Иностранная интервенция: масштабы и регионы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стимулировали возникновение партизанских отрядов, которые вели борьбу с обеими сторонами, что усложняло контроль над территорией.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Партизанская активность в Среднем Поволжье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вооружённые группы крестьян сопротивлялись и красным, и белым, защищая свои интересы и создавая дополнительные очаги нестабильности.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'зелёных армий' в конфликте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Крупнейшее в ходе войны, охватившее свыше 50 тысяч человек, оно выражало недовольство продразвёрсткой и речью против диктатуры большевиков.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Тамбовское крестьянское восстание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Партизанские движения и крестьянские восстания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постепенно завоёвывали значительные регионы, сводя сопротивление Белых к минимуму к 1922 году.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Красной армии стала явной с 1920 года, обеспечив установление советской власти.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военных архивов России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контроля территорий (1918–1922)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609" y="1647777"/>
            <a:ext cx="4237719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1918–1920 годах иностранные армии размещались в ключевых регионах России, оказывая ограниченную помощь Белым.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Интервенция не обеспечила победу Белым, но осложнила внутренние конфликты.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отчёты Союзников 1918–1920 гг.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распределение иностранных войск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событиями и их влиянием на Россию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гражданской войны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Национализация предприятий и централизованное управление обеспечивали контроль государства над экономикой, упрощая мобилизацию ресурсов для фронта.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частной торговли и введение карточной системы ограничивали рынок и личное потребление, формируя советский контроль над распределением.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Продразвёрстка обязывала крестьян сдавать зерно в полном объёме, что вызвало недовольство и уменьшение аграрного производства.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коммунизм: экономическая политика военного времени
</a:t>
            </a:r>
            <a:endParaRPr lang="en-US" sz="22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была введена в 1921 году для преодоления экономического кризиса, вызванного военным коммунизмом, и снятия напряжения в обществе после тяжелых лет войны.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привело к постепенному росту промышленного и сельскохозяйственного производства, ослаблению продовольственного дефицита и оживлению экономики в начале 1920-х годов.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чертами НЭПа стали разрешение малыми предпринимателям вести торговлю, аренда земли крестьянами и восстановление рыночных отношений с денежным расчетом.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экономическая политика (НЭП) и её особенности
</a:t>
            </a:r>
            <a:endParaRPr lang="en-US" sz="24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1922 года сформирован Союз Советских Социалистических Республик, объединивший РСФСР, Украину, Белоруссию и Закавказские республики в единую федерацию с централизованной властью.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большевиков в гражданской войне укрепила однопартийный режим с подавлением политической оппозиции и созданием новых государственных институтов Советской власти.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СССР: итог гражданской войны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количество погибших включает жертвы боевых действий, голода, эпидемий и миграций, оказавших значительное демографическое воздействие на страну.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9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8–13 миллионов человек
</a:t>
            </a:r>
            <a:endParaRPr lang="en-US" sz="3296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приблизительная оценка общих человеческих потерь в ходе Гражданской войны и сопутствующих кризисов.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демографические данные СССР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последствия: кризис и разрушения
</a:t>
            </a:r>
            <a:endParaRPr lang="en-US" sz="2687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производство уменьшилось до 13% уровня 1913 года, что свидетельствовало о масштабах разрушений и снижения экономической активности.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чугуна и сахара упало соответственно до 5% и 6%, отражая срыв основных отраслей тяжёлой и пищевой промышленности.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Железнодорожная сеть и ключевые предприятия были серьезно повреждены, что затрудняло восстановление транспортировки и снабжения.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условий жизни в городах и сельской местности потребовало срочных мер по стабилизации и возрождению экономики страны.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Гиперинфляция привела к резкому обесцениванию рубля, что вызвало исчезновение стабильной валюты и банковской системы.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товаров первой необходимости усугубляла жизненные трудности, а восстановление нормальных торговых отношений началось только с введением НЭПа.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 частная собственность пострадали, норма хозяйствования сместилась в сторону бартерного обмена из-за дефицита денег.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трудности и торговый коллапс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миграция из городов в сельскую местность стала следствием кризиса продовольствия и поисков стабильного снабжения продуктами.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количество городских жителей уменьшилось примерно на 2 миллиона человек, что замедлило процесс урбанизации и ухудшило социально-экономические условия.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жители организовывали огороды для самообеспечения, поскольку официальное снабжение сильно сократилось и было нестабильным.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жизни в городе и деревне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 миллионов беспризорных детей появились на улицах городов, способствуя росту преступности и ухудшению санитарной обстановки.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семьи выбрали эмиграцию как единственный способ избежать нищеты и репрессий, увеличив поток беженцев за границу.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безработица достигла почти 1,5 миллиона человек, что фиксировалось официальной статистикой в 1922 году.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последствия: беспризорность и безработица
</a:t>
            </a:r>
            <a:endParaRPr lang="en-US" sz="23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террор сопровождался массовыми арестами и расстрелами политических противников, жестким подавлением различной оппозиции.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системы концлагерей и усиление партийного контроля закрепили авторитарный характер советского государства после войны.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Закрывались независимые СМИ, запрещались все непартийные организации, что усиливало монополию власти большевиков.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последствия: репрессии и террор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 отказались признавать советскую власть вплоть до середины 1920-х годов, что изолировало СССР на мировой арене.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официального международного признания СССР начался лишь с 1924 года, открывая путь к нормализации международных отношений.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и после войны Россия утратила ряд территорий, включая Польшу, Прибалтику, Финляндию и Бессарабию, что изменило геополитическую карту региона.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последствия: изоляция и признание
</a:t>
            </a:r>
            <a:endParaRPr lang="en-US" sz="25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уроки гражданской войны для России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радикально изменила политический и социальный ландшафт, закрепив власть большевиков и заложив основу для СССР с его невиданными до этого историческими преобразованиями.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2026-05-11T03:49:52Z</dcterms:created>
  <dcterms:modified xsi:type="dcterms:W3CDTF">2026-05-11T03:49:52Z</dcterms:modified>
</cp:coreProperties>
</file>