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основные понятия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организмов без полового участия для быстрого роста популяций.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бесполого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Дарвин, Мендель и Павлов заложили основы изучения бесполого размножения, что открыло путь к пониманию наследственности и разнообразия жизни в природе.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новых растений из специальных органов позволяет быстро увеличивать популяцию без семян. Клубни и луковицы — примеры таких органов.
</a:t>
            </a:r>
            <a:endParaRPr lang="en-US" sz="2280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выпускают споры — устойчивые клетки, способные распространяться по воздуху и давать начало новым организмам, обеспечивая выживание в разных условиях.
</a:t>
            </a:r>
            <a:endParaRPr lang="en-US" sz="2208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животных и грибов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особь развивается как вырост на материнском теле, потом отделяется или формирует колонии, как у гидр и некоторых дрожжей.
</a:t>
            </a:r>
            <a:endParaRPr lang="en-US" sz="2400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партеногенез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размножаются делением, а некоторые животные — партеногенезом, то есть развитием из неоплодотворённой яйцеклетки.
</a:t>
            </a:r>
            <a:endParaRPr lang="en-US" sz="2208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бесполого размножения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Деление: механизм и примеры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— деление клетки на две идентичные дочерние, главный способ размножения бактерий и амёб.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обеспечивает точное копирование наследственной информации, сохраняя признаки родительского организма.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деление приводит к появлению сразу нескольких клеток в одном цикле, что характерно для некоторых инфузорий.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процесс позволяет быстро наращивать численность в благоприятных условиях среды без участия половых клеток.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бактерий позволяет им захватывать новые среды за часы, тогда как растения требуют дней и недель.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приспособлена к среде: микроорганизмы размножаются быстрее, растения — медленнее, с учётом условий.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размножения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Почкование: особенности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почковании новая особь формируется в виде выроста на материнском теле, постепенно увеличиваясь в размерах и отделяясь.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дочерние организмы остаются связанными, образуя колонии, как это наблюдается у пресноводных гидр и колониальных грибов.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вегетативного размножения у растений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подземные побеги, как у картофеля, служат для быстрого размножения и запасания питательных веществ.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 растущие подземные побеги, у пырея они обеспечивают быстрое распространение и формирование новых растений.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органы с запасами питательных веществ, например в луке, из которых развивается новое растение.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Побеги, как у земляники, растут, укореняются и дают начало новым растениям, расширяя популяцию.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в природе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 по способу размножения и скорости: растения, грибы, бактерии и животные.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разнообразие способов и скорости бесполого размножения в различных группах живых организмов.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справочники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Обеспечивается быстрое увеличение численности без необходимости поиска партнёров, что повышает шансы на выживание вида.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сохранение генетической информации, что важно для стабильных экологических условий и поддержания признаков вида.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ресурсов, поскольку не требуется производство половых клеток и энергия на спаривание.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генетическое разнообразие делает популяции уязвимыми к заболеваниям и неблагоприятным изменениям окружающей среды.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Клоны легко подвержены массовым вымираниям, как пример — поражение банановых плантаций грибковыми инфекциями.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бесполого размножения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бесполого размножения в жизненном цикле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биологии, 2023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бактерий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главным образом бинарным делением, что позволяет удваивать количество клеток примерно каждые 20-30 минут при подходящих условиях среды.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 включают достаточное количество питательных веществ, оптимальную температуру и влажность, способствующие активному росту и быстрому размножению бактерий.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обеспечивает бактериям быструю колонизацию различных сред, что отражается в вспышках заболеваний и формировании биоплёнок на поверхностях.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период покоя спор позволяет переживать неблагоприятные времена, обеспечивая выживаемость и успешное возобновление популяций.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 происходит с помощью ветра, воды или животных, что способствует заселению новых территорий и расширению ареала видов.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устойчивы к высыханию, морозам и другим экстремальным условиям, что обеспечивает сохранение жизнеспособности в неблагоприятной среде.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специализированные клетки, которые формируют грибы и некоторые низшие растения для размножения и расселения на большие расстояния.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 и растений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общую биомассу и численность организмов, демонстрируя доминирование деления как основного способа размножения среди одноклеточных.
</a:t>
            </a:r>
            <a:pPr algn="l" indent="0" marL="0">
              <a:lnSpc>
                <a:spcPct val="150041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различных способов размножения связана с экологическими условиями и биологическими особенностями организмов в природных сообществах.
</a:t>
            </a:r>
            <a:endParaRPr lang="en-US" sz="224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способов бесполого размножения в природе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справочники по биологии, 2023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ста видов насекомых и некоторых рептилий способны к развитию новой особи из неоплодотворённой яйцеклетки.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партеногенетически, обеспечивая выживание в условиях дефицита самцов.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«Биология развития», 2022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размножения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черенкование, посадку клубней, усов и деление кустов для массового размножения культурных растений с сохранением сортовых признаков. Например, виноград размножают черенками.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агрономии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обеспечивают стабильность урожая, позволяют быстро размножать лучшие сорта и повышают эффективность сельскохозяйственного производства.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особи, рождающиеся бесполым путём, наследуют точно такой же генетический набор, что обеспечивает стабильность признаков.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генетического совпадения потомков с материнским организмом, что делает их клонами.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«Молекулярная биология», 2021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получения однородных культур бактерий используют деление, что позволяет быстро выращивать большое количество идентичных клеток для научных исследований и производства.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 лабораторных экспериментах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при почковании важны для производства инсулина и заквасок, обеспечивая высокую эффективность биотехнологических процессов.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бесполое размножение
</a:t>
            </a:r>
            <a:endParaRPr lang="en-US" sz="3735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достаточном тепле, влаге и питательных веществах размножение протекает быстро и эффективно, что способствует росту популяций.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замедление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растения впадают в состояние покоя или спячки для защиты и сохранения ресурсов до улучшения условий.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условиях размножение замедляется, организмам сложнее формировать потомство и поддерживать численность.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Возобновление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возвращении благоприятной среды размножение активизируется, восстанавливая численность и жизнеспособность видов.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бесполого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поддерживает постоянство и численность популяций, является важным природным и сельскохозяйственным процессом, обеспечивая устойчивость и развитие экосистем.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2026-05-08T05:32:58Z</dcterms:created>
  <dcterms:modified xsi:type="dcterms:W3CDTF">2026-05-08T05:32:58Z</dcterms:modified>
</cp:coreProperties>
</file>