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слово меняет форму в разных падежах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существительных в единственном числе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помогают точно строить фразы, понимать связь слов и выбирать правильную форму существительного. Это важно и для устной речи, и для грамотного письма на уроках русского языка.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падежи существительных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имя существительное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существительного есть род, число и падеж. В единственном числе слово сохраняет значение, но может менять окончание в зависимости от роли в предложении.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разбора удобно брать знакомые слова: книга, брат, море, тетрадь, город. На их примере хорошо видно, как одна основа принимает разные формы.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называет предмет, человека, животное, явление или событие. Такие слова помогают обозначать всё, о чём мы говорим в речи.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048858"/>
            <a:ext cx="4014300" cy="15880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падежей существительных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падеж имеет свой вопрос и своё значение в предложении.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определяется по вопросу, смыслу и, при наличии, предлогу.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русского языка: падежи существительных
</a:t>
            </a:r>
            <a:endParaRPr lang="en-US" sz="6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падеж существительного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по вопросу, предлогу и окончанию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 — начальная форма слова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 отвечает на вопросы кто? что? и часто называет предмет сам по себе. В предложении он обычно является подлежащим и стоит без зависимых слов.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легко узнать по роли в речи: слово не зависит от предлога и обозначает того, о ком или о чём говорится. Примеры: ученик, яблоко, город, река.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48465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49758" y="2431590"/>
            <a:ext cx="220500" cy="252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часто показывает, что предмета нет: нет тетради, нет времени. Он отвечает на вопросы кого? чего? и помогает выразить отсутствие.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указывает, кому что принадлежит: край города, дом брата, страницы книги. Связь между словами становится точной и понятной.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целого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обозначает часть, количество или меру: стакан молока, несколько книг, кусок хлеба. Он часто встречается в повседневной речи.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предлоги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используются предлоги у, без, из, от, до, для. Они помогают сразу понять значение падежа и правильно задать вопрос к существительному.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также обозначает направление: к школе, к дому, по дороге. Предлоги к и по помогают увидеть связь слова с другим членом предложения.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 отвечает на вопросы кому? чему? и показывает того, кому адресовано действие. Он особенно часто встречается рядом с глаголами передачи и помощи.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дательного падежа: подарить другу, написать бабушке, подойти к окну. По смыслу он показывает, кому или чему что-то предназначено.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неодушевлённых существительных винительный падеж часто совпадает с именительным: вижу дом, читаю журнал. Это помогает отличать их от других форм.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сочетаниях читать книгу, видеть сестру, поставить портфель существительное стоит в винительном падеже. Смысл всегда связан с действием, которое переходит на предмет.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отвечает на вопросы кого? что? и называет предмет, на который направлено действие. Он показывает, что именно делают, видят или берут.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одушевлённых существительных форма чаще совпадает с родительным: вижу сестру, встретил друга. Поэтому при разборе важно учитывать, живой предмет или нет.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51769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36966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36966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показывает, чем выполняют действие: писать карандашом, рисовать кистью. Он отвечает на вопросы кем? чем? и помогает назвать средство.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выражает действие вместе с кем-то: идти с другом, разговаривать с сестрой. Предлог с особенно часто указывает на совместное действие.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или занятие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может называть профессию, роль или занятие: работать врачом, быть учеником. В таком употреблении он описывает состояние или назначение.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предлоги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предлоги с, над, под, перед, за. Они помогают узнать форму слова и связать её с действием или положением в пространстве.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 этим падежом встречаются предлоги о, в, на, при. Они помогают связать существительное с другими словами и точно показать, где происходит действие или о чём идёт речь.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этот падеж особенно заметен в сочетаниях рассказ о природе, в школе, на берегу, при свете лампы. По вопросу и предлогу его можно отличить от других падежей.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отвечает на вопросы о ком? о чём? и всегда употребляется с предлогом. Он помогает назвать тему сообщения, указать место или состояние предмета в речи.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распределяются вопросы падежей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вопрос связан не только с формой слова, но и с его ролью в предложении. Поэтому падеж определяют по смыслу, а не по одному признаку.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падежи равноправны в системе языка: у каждого свой вопрос и своя функция. Это помогает точно понимать связь слов в речи.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урока «Склонение существительных в единственном числе»
</a:t>
            </a:r>
            <a:endParaRPr lang="en-US" sz="6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1-е склонение существительных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единственном числе такие слова могут иметь формы с окончаниями -ы/-и, -е, -у/-ю, -ой/-ей. Именно поэтому слово меняется по падежам, сохраняя своё значение.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книга — книги — книге — книгой. По этому образцу легко увидеть, как одна и та же основа сочетается с разными окончаниями в разных падежах.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1-му склонению относятся существительные женского рода на -а, -я, а также некоторые мужские слова на -а, -я. Их удобно узнавать по типичному набору окончаний.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2-е склонение существительных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слов в единственном числе характерны формы: стола, столу, столом; моря, морю, морем. Окончание меняется в зависимости от падежа и смысла.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2-му склонению относятся существительные мужского рода с нулевым окончанием и средние по роду слова на -о, -е. Это самый узнаваемый тип склонения.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важно смотреть не только на окончание, но и на род слова. Именно это помогает отличить 2-е склонение от других групп существительных.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стол, дом, море, окно. У каждого слова своя падежная форма, но общий тип изменения остаётся одинаковым.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3-е склонение существительных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единственном числе у таких слов часто повторяется окончание -и в родительном, дательном и предложном падежах. Это важный признак, который помогает не ошибиться при письме.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3-му склонению относятся существительные женского рода с мягким знаком на конце: ночь, тетрадь, площадь, дверь. Их можно узнать по особому типу изменения.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ночи, тетради, о площади. Если запомнить этот образец, легче сравнивать 3-е склонение с другими и быстро определять нужную форму.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окончаний по склонениям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окончания помогают быстро определить и склонение, и падеж существительного.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урока «Склонение существительных в единственном числе»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окончанию можно заметить общий образец слова и выбрать правильную форму. Это особенно полезно при письме и разборе слов в 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Путь: короткое слово, особые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путь выглядит привычно, но в падежах оно меняет форму не так, как многие другие существительные. На карточке удобно показать путь, пути, путём — так легче заметить, где появляется новое окончание и почему слово требует внимания.
</a:t>
            </a:r>
            <a:endParaRPr lang="en-US" sz="982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 время: похожие слова, разные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имя и время часто вызывают сомнение при разборе. В карточках можно рядом увидеть формы имени, времени и подчеркнуть окончание, чтобы запомнить, как слово ведёт себя в разных падежах и не спутать его с обычным образцом.
</a:t>
            </a:r>
            <a:endParaRPr lang="en-US" sz="971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Дитя и слова на -мя: запоминаем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дитя и существительные на -мя изменяются по особому типу. На карточке можно показать дитяти, времени, имени, семени, чтобы стало видно: у этих слов есть свои формы, которые важно учить как отдельные примеры.
</a:t>
            </a:r>
            <a:endParaRPr lang="en-US" sz="971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со словами, которые меняются не по обычному образцу
</a:t>
            </a:r>
            <a:endParaRPr lang="en-US" sz="2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падежи чаще всего путают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полезно сравнивать не только вопросы, но и предлоги, а также одушевлённость существительного. Это сразу сужает выбор.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там, где вопросы похожи. Проверка предлога и смысла предложения помогает выбрать правильный падеж.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урока «Склонение существительных в единственном числе»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существительного в предложении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слово в 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выделить существительное и понять, с каким словом оно связано. Это помогает увидеть его роль в предложении и не пропустить предлог.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Определить форму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задают вопрос, называют падеж и определяют склонение. Важно посмотреть на окончание и, если нужно, установить начальную форму слова.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на примере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сочетании «к зелёной поляне» слово поляне стоит в дательном падеже, относится к 1-му склонению и имеет окончание -е. Такой разбор показывает связь формы и смысла.
</a:t>
            </a:r>
            <a:endParaRPr lang="en-US" sz="11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падежи и склонения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уметь определять падеж по вопросу, предлогу и окончанию, легче писать без ошибок и понимать смысл предложений. Склонение существительных делает речь точной и выразительной.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2026-05-22T15:31:27Z</dcterms:created>
  <dcterms:modified xsi:type="dcterms:W3CDTF">2026-05-22T15:31:27Z</dcterms:modified>
</cp:coreProperties>
</file>