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«Мертвые души»: сатира, Россия и вопрос о нравственном возрождении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Гоголя о России, где за внешней жизнью скрывается духовная пустота.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«Мёртвые души» и почему это важно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работал над поэмой в 1830–1840-е годы, а первый том вышел в 1842 году. Сюжет опирается на реальную практику ревизских списков, а замысел связывался с идеей нравственного падения и возможного возрождения.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природа и художественный масштаб поэмы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соединяются сатира, дорожное повествование, общественный обзор и философские размышления о человеке и России.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подчёркивал эпический размах произведения и его лирическую интонацию, выходящую за пределы обычного романа.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Чичикова по усадьбам и визиты в город NN позволяют показать разные слои российской жизни.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Иванович Чичиков: главный двигатель сюжета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умеет выглядеть приличным и надёжным человеком, поэтому легко входит в доверие к помещикам и чиновникам. Его внешняя корректность скрывает расчёт и внутреннюю пустоту.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его афера с «мёртвыми душами» соединяет разрозненные эпизоды поэмы в единое действие. Через этого героя Гоголь показывает, как практическая выгода подменяет нравственные ориентиры.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в поэме: система сатирических образов
</a:t>
            </a:r>
            <a:endParaRPr lang="en-US" sz="2597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каждый помещик выражает особую форму духовного омертвения.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Галерея помещиков выстраивается как последовательное усиление отрицательных качеств — от мягкой бесплодности к полному духовному распаду.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том I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Манилов: сладкая пустота и бесплодная вежливость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Манилов производит впечатление человека приятного и обходительного, но его любезность лишена внутреннего содержания и настоящего дела. За мягкими манерами скрывается полная бесхарактерность.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опасна не только грубая порочность, но и тихая пассивность. Бездействие Манилова становится разновидностью нравственной пустоты, прикрытой красивыми словами.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усадьба Манилова выглядит недоделанной и запущенной: внешний порядок здесь лишь маска, не совпадающая с реальным состоянием хозяйства. Пространство отражает натуру хозяина.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22325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Коробочка: страх, расчёт и замкнутый уклад
</a:t>
            </a:r>
            <a:endParaRPr lang="en-US" sz="2972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живёт заботами о запасах, доходе и сохранности имущества, поэтому любое предложение оценивает прежде всего с точки зрения выгоды и потерь.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хозяйства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мышление не выходит за пределы привычного быта. Практичность соседствует с суеверностью, а узость кругозора превращает осторожность в духовную ограниченность.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боится продешевить и долго не понимает, зачем Чичикову нужны «мёртвые души». Осторожность у неё переходит в подозрительность и сужает взгляд на мир.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Галерея помещиков как лестница духовного падения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у каждого персонажа своя форма внутреннего омертвения, а не просто набор случайных недостатков.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ряд строится как нарастание распада: от бездействия к хаосу, затем к жёсткому расчёту и крайней деградации личности.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том I; качественная интерпретация образов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Ноздрев: стихия лжи, хвастовства и беспорядка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Ноздрев постоянно нарушает нормы поведения: он легко переходит от дружелюбия к раздражению, меняет тему разговора и превращает любую встречу в непредсказуемый конфликт.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полна выдумок, громких обещаний и саморекламы. Хвастовство заменяет правду, а уверенность в себе не подтверждается ни поступками, ни фактами.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Гоголь показывает опасность жизни без внутреннего контроля. Когда слово теряет цену, общественное общение превращается в сцену обмана и скандала.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Ноздрев не способен к ответственности и дисциплине, поэтому вокруг него царят беспорядок, шум и постоянное нарушение границ. Его энергия разрушительна, а не созидательна.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Собакевич: грубая сила и культ материальной выгоды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Собакевич мыслит тяжело и прямолинейно: для него важны еда, деньги, крепкое хозяйство и практическая польза. Всё духовное отступает перед расчётом и пользой.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людьми Собакевич предельно практичен и даже груб, потому что видит в них прежде всего ценность и выгоду. Гоголь сатирически раскрывает мир, где человечность подменена хозяйственной целесообразностью.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дом, мебель и вещи подчеркнуто основательны, массивны и лишены изящества. Эта материальная плотность как будто продолжает характер хозяина и его образ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ступень помещичьей галереи показывает, как скупость уничтожает человека изнутри и снаружи.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помещиков проходит Чичиков, и именно Плюшкин доводит сатирическую линию до предела распада личности.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афера Чичикова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сюжету поэмы: сделка опирается на ревизские списки, бюрократию и расчёт на будущую выгоду.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NN и мир чиновников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живёт визитами, разговорами и заботой о приличиях. За внешней учтивостью скрывается пустота, где важнее казаться значительным, чем быть полезным.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видимость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портрет складывается в образ обезличенной системы. В ней человек быстро теряет собственное лицо и подстраивается под привычку жить формально.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превращается в обмен знаками статуса и взаимной осторожности. Каждый думает о карьере, поэтому закон и ответственность отступают перед страхом и выгодой.
</a:t>
            </a:r>
            <a:endParaRPr lang="en-US" sz="1294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Чиновничья среда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и образ России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взгляд на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поэме становится не только сюжетом, но и способом увидеть Россию целиком. Через движение по пространству раскрываются и её широта, и разительный контраст между живой силой народа и духовной неподвижностью многих хозяев жизни.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голос и национальный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лирических отступлениях слышится прямое размышление автора о слове, судьбе и предназначении страны. Эти фрагменты выводят частную историю Чичикова за пределы сатиры и превращают её в разговор о том, какой может быть Россия.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акцентов показывает: социальная сатира у Гоголя постоянно связана с нравственным вопросом и образом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тема — духовная пустота; остальные мотивы поддерживают её и расширяют до разговора о России в целом.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Интерпретационное распределение смысловых акцентов по тексту поэмы «Мёртвые души»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Гоголя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у Гоголя не просто смешит, а делает заметной внутреннюю нелепость характеров, когда внешние черты героя начинают преувеличенно выражать его нравственную сущность.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детали, жесты и манера речи заменяют длинные объяснения. По одной вещи, фразе или паузе читатель узнаёт характер точнее, чем по прямой характеристике.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автору говорить о серьёзном через внешне лёгкую интонацию: за шуткой постоянно ощущается осуждение и тревога за судьбу человека.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усиливает впечатление запущенности, жадности или пустоты, поэтому даже бытовая деталь в поэме звучит как сатирический знак общественного недуга.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и их смысловые функции
</a:t>
            </a:r>
            <a:endParaRPr lang="en-US" sz="30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тип персонажа раскрывает общий смысл поэмы и усиливает тему духовного кризиса.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равны по значению: одни продвигают действие, другие создают социальный фон, а авторский голос объединяет всё в нравственный вывод.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том и незавершённый замысел Гоголя
</a:t>
            </a:r>
            <a:endParaRPr lang="en-US" sz="2497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01750" y="1236850"/>
            <a:ext cx="44484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том выходит как законченная сатирическая картина, но без окончательного ответа на главный нравственный вопрос. Финал оставляет тревожное ощущение незавершённости.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020350" y="1236850"/>
            <a:ext cx="28329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первого тома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750" y="2419077"/>
            <a:ext cx="44484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планировал развить поэму дальше, чтобы показать путь внутреннего изменения и возможность очищения. В замысле важным становился переход от падения к надежде.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020350" y="2419077"/>
            <a:ext cx="28329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продолжения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201750" y="3601304"/>
            <a:ext cx="44484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 всего замысла делает первый том особенно сильным. Читатель остаётся перед вопросом: возможна ли перемена для человека и для России?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020350" y="3601304"/>
            <a:ext cx="28329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22325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0650" y="1642325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«Мёртвых душ» в русской культуре
</a:t>
            </a:r>
            <a:endParaRPr lang="en-US" sz="2919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закрепила за Гоголем роль мастера реалистической сатиры. Она показала, как изображать общество через точные бытовые детали и яркие характеры.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реализма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расширили пределы литературы, превратив частную аферу в размышление о судьбе страны. Поэтому поэма остаётся актуальной и для современного читателя.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России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реплики из произведения вошли в культурную память как обозначения человеческих пороков. Многие типы из поэмы стали нарицательными.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сатиры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последней страницы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смех способен разоблачать ложь, но не отменяет вопроса о нравственном возрождении. Поэтому поэма звучит как предупреждение и как надежда одновременно.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2026-05-23T12:37:00Z</dcterms:created>
  <dcterms:modified xsi:type="dcterms:W3CDTF">2026-05-23T12:37:00Z</dcterms:modified>
</cp:coreProperties>
</file>