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 «Шинель»: повесть о «маленьком человеке»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бедного чиновника, его мечты и трагедии в равнодушном мире.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«Шинель» в петербургском цикле Гоголя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показывает Петербург 1830–1840-х годов: строгие чины, бедность мелких служащих, зависимость от начальства. Реалистические бытовые детали соединяются здесь с фантастическим финалом и превращают обычную жизнь в важный нравственный вопрос.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Акакий Акакиевич Башмачкин как главный герой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Акакий Акакиевич служит переписчиком и день за днем выполняет однообразную работу, не стремясь к признанию или продвижению.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живет очень скромно, почти не общается с людьми и чувствует себя уверенно только в привычном порядке и аккуратности.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Странное имя героя звучит комически, но одновременно подчеркивает его беззащитность, тихий характер и униженное положение.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повести: холодный и равнодушный город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у Гоголя предстает морозным и мрачным: ветер, сугробы, темные улицы и тесные квартиры усиливают ощущение одиночества. Город не помогает человеку, а словно испытывает его на прочность.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Бедная обстановка и холод в комнатах делают новую шинель не просто удобной вещью, а необходимостью, связанной с выживанием и человеческим достоинством.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Бедность чиновника и повседневные лишения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Маленькое жалованье Акакия Акакиевича хватает только на самое необходимое, поэтому любая покупка становится для него серьезным испытанием.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экономит на еде, одежде и мелких расходах, а старая шинель быстро изнашивается и почти не поддается починке.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показывает, как бедность ограничивает не только быт, но и право человека на спокойную жизнь, отдых и уважение.
</a:t>
            </a:r>
            <a:endParaRPr lang="en-US" sz="9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мечта о новой шинели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событий, которая превращает бытовую проблему в главный сюжетный конфликт.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9413" y="1789450"/>
            <a:ext cx="209475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1950" y="1789450"/>
            <a:ext cx="179550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Петрович и значение бытовой детали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Трезвая оценка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Петрович сразу видит, что старая шинель почти развалилась. Его взгляд практичен: он говорит не о мечтах, а о ткани, швах и реальном состоянии вещи.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ремесла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Петровича в повести заметны цены, труд и качество работы. Он связан с простой повседневностью, где каждая вещь имеет материальную ценность.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цель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после разговора с портным герой начинает думать о новой шинели. Обычная одежда превращается в событие, которое меняет его жизнь и настроение.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шинель как надежда и короткое счастье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покупки шинели Акакий Акакиевич словно становится другим: он чувствует уверенность, замечает к себе внимание и впервые переживает редкую радость.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героя обновка — это не просто одежда, а знак надежды на лучшую жизнь, которая, к сожалению, длится совсем недолго.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Сослуживцы и равнодушие к человеку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Коллеги замечают в Акакии Акакиевиче только смешное и странное, поэтому относятся к нему как к удобному объекту для шуток.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не видят его внутренней жизни и не понимают, что для него даже маленькая удача имеет большое значение.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вечере разговоры о шинели быстро затмевают самого героя: вещь оказывается интереснее человека, который ради нее терпел лишения.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Насмешка и невнимание делают одиночество Акакия Акакиевича еще тяжелее и показывают, как жестоко равнодушие толпы.
</a:t>
            </a:r>
            <a:endParaRPr lang="en-US" sz="9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героя: от унижения к радости и обратно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настроения помогает увидеть, как одно событие может на время изменить всю жизнь героя.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показывает, что счастье у «маленького человека» особенно хрупко и быстро сменяется новой бедой.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Гоголь, повесть «Шинель» (1842)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Праздник, кража и перелом судьбы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шинель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долгих лишений Акакий Акакиевич наконец получает обновку. Она приносит ему редкое чувство уверенности и становится поводом для выхода в свет.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кража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дороге домой на героя нападают и отнимают шинель. Вместе с вещью исчезают надежда, спокойствие и вера в перемены.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у сослуживцев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вечере героя впервые замечают и приглашают к общению. Несколько часов радости кажутся ему началом другой, более достойной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«Значительное лицо» и несправедливая система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 чинах превращает обычную просьбу в унижение. Человек низкого ранга оказывается почти бессильным перед канцелярской властью и формальными правилами.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эпизод показывает, как бездушие системы усиливает трагедию маленького человека. Даже справедливое обращение не гарантирует ответа, если важен только чин.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чиновник принимает Акакия Акакиевича холодно и строго. Вместо помощи герой слышит упрёк и чувствует, что его беда никому не важна.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публикации показывает, что произведение относится к зрелому периоду творчества писателя и к важному этапу развития русской прозы.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Гоголь, «Шинель» (1842)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1842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году повесть была опубликована и стала одной из самых известных у Гоголя.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05397"/>
            <a:ext cx="4873500" cy="165555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повести и их значение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персонаж помогает увидеть в повести бедность, насмешку, власть или месть.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персонажи раскрывают разные стороны мира повести: бедность, равнодушие, чиновничью жесткость и позднее возмездие.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Гоголь, «Шинель»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повести: путь героя к трагическому финалу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1283375" y="12271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Знакомство с героем
</a:t>
            </a:r>
            <a:pPr algn="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начинается спокойно: читатель узнаёт о бедном чиновнике и его однообразной службе. Уже здесь заметны одиночество и скромность его жизни.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076075" y="1853347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Мечта о шинели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Изношенная одежда заставляет героя задуматься о новой покупке. Ожидание превращается в важнейшее событие, которое наполняет его будни смыслом.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285800" y="2459117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Радость и кража
</a:t>
            </a:r>
            <a:pPr algn="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покупки приходит короткое счастье, но затем шинель похищают. В этот момент сюжет резко меняет тон и становится трагическим.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073650" y="3095053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Поиск справедливости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пытается добиться помощи у властей, но сталкивается с холодным отказом. Его надежда на человеческое участие окончательно слабеет.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1285800" y="3731032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Смерть и финал
</a:t>
            </a:r>
            <a:pPr algn="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завершается смертью Акакия Акакиевича и фантастическим появлением призрака. Так бытовой сюжет переходит в тревожную и гротескную развязку.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языка Гоголя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рядом с грустным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часто соединяет комизм и жалость в одном эпизоде. Из-за этого читатель одновременно улыбается и сочувствует герою, а его положение кажется ещё острее.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Детали, которые запоминаются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внимательно описывает холод, темноту, бедную комнату и поношенную ткань. Эти детали делают мир повести живым и помогают почувствовать одиночество героя.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повести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темы связаны с историей одной шинели и судьбой человека, который почти не замечен окружающими.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смысловой вес получают бедность, равнодушие и унижение; именно они делают мечту героя особенно хрупкой.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Гоголь, «Шинель»; тематический анализ произведения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«Шинель» важна для русской литературы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сделала образ бедного и незаметного чиновника особенно значимым для русской прозы. После Гоголя писатели ещё чаще обращались к теме «маленького человека».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Акакий Акакиевич стал узнаваемым литературным типом. Через него читатели увидели, как легко общество не замечает тихого и беззащитного человека.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показал, что о справедливости и сострадании можно говорить через обычную бытовую историю. Именно в этом сила повести и её долгая жизнь.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«Шинель» повлияла на дальнейшее развитие реалистической литературы. Она научила видеть в частной судьбе большой общественный смысл и нравственный вопрос.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2570" y="914638"/>
            <a:ext cx="7918909" cy="2690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повести для восьмиклассника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наблюдения помогают понять, чему учит история Акакия Акакиевича.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учит замечать в человеке личность и понимать, что равнодушие может причинять настоящую боль.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Гоголь, «Шинель»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«Шинель»: история о достоинстве человека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показывает, что уважение к человеку не должно зависеть от его чина, богатства или внешнего вида. История Акакия Акакиевича напоминает о цене сочувствия и справедливости.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2026-05-19T04:57:19Z</dcterms:created>
  <dcterms:modified xsi:type="dcterms:W3CDTF">2026-05-19T04:57:19Z</dcterms:modified>
</cp:coreProperties>
</file>