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Подцарство Многоклеточные. Тип Кишечнополостные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строение, стрекательные клетки и важные роли в природе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 — древняя и очень успешная группа животных. Они живут в морях, океанах и пресных водоёмах, осваивая дно, водоросли, камни и толщу воды.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кишечнополостные и где они встречаются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типа кишечнополостных
</a:t>
            </a:r>
            <a:endParaRPr lang="en-US" sz="3056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9" y="1342500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клеточных слоя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образовано наружным и внутренним слоями клеток. Между ними расположен студенистый слой мезоглея, который помогает сохранять форму тела.
</a:t>
            </a:r>
            <a:endParaRPr lang="en-US" sz="1398" dirty="0"/>
          </a:p>
        </p:txBody>
      </p:sp>
      <p:sp>
        <p:nvSpPr>
          <p:cNvPr id="13" name="Text 3"/>
          <p:cNvSpPr txBox="1"/>
          <p:nvPr/>
        </p:nvSpPr>
        <p:spPr>
          <a:xfrm>
            <a:off x="337609" y="2378243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находится кишечная полость. Через одно ротовое отверстие животное и захватывает пищу, и удаляет непереваренные остатки после её обработки.
</a:t>
            </a:r>
            <a:endParaRPr lang="en-US" sz="1398" dirty="0"/>
          </a:p>
        </p:txBody>
      </p:sp>
      <p:sp>
        <p:nvSpPr>
          <p:cNvPr id="14" name="Text 4"/>
          <p:cNvSpPr txBox="1"/>
          <p:nvPr/>
        </p:nvSpPr>
        <p:spPr>
          <a:xfrm>
            <a:off x="337609" y="3416968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расположены вокруг центральной оси, поэтому животное может воспринимать раздражения почти со всех сторон. Такая симметрия удобна для малоподвижного или плавающего образа жизни.
</a:t>
            </a:r>
            <a:endParaRPr lang="en-US" sz="1348" dirty="0"/>
          </a:p>
        </p:txBody>
      </p:sp>
      <p:sp>
        <p:nvSpPr>
          <p:cNvPr id="15" name="Text 5"/>
          <p:cNvSpPr txBox="1"/>
          <p:nvPr/>
        </p:nvSpPr>
        <p:spPr>
          <a:xfrm>
            <a:off x="4243597" y="1340887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кишечнополостных нет настоящих органов и систем органов. Их нервная система представлена нервной сетью, которая помогает реагировать на раздражения и координировать движения.
</a:t>
            </a:r>
            <a:endParaRPr lang="en-US" sz="1398" dirty="0"/>
          </a:p>
        </p:txBody>
      </p:sp>
      <p:sp>
        <p:nvSpPr>
          <p:cNvPr id="16" name="Text 6"/>
          <p:cNvSpPr txBox="1"/>
          <p:nvPr/>
        </p:nvSpPr>
        <p:spPr>
          <a:xfrm>
            <a:off x="4243597" y="2376631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сложность строения компенсируется эффективными способами питания, защиты и размножения. Именно поэтому представители типа широко расселились в водной среде.
</a:t>
            </a:r>
            <a:endParaRPr lang="en-US" sz="13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тела: полип и медуза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обычно прикреплён к субстрату. Его тело похоже на цилиндр, а щупальца направлены вверх, к окружающей воде, где легче поймать добычу.
</a:t>
            </a:r>
            <a:endParaRPr lang="en-US" sz="1376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свободно плавает в толще воды. Её тело имеет форму зонтика, а щупальца располагаются по краю и помогают в движении и охоте.
</a:t>
            </a:r>
            <a:endParaRPr lang="en-US" sz="1431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гидры преобладает полипная форма, а у многих медуз основная стадия жизни — именно медуза. Эти формы связаны с разными способами существования.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внешнего вида, обе формы относятся к одному типу животных и имеют общие признаки: щупальца, кишечную полость и стрекательные клетки.
</a:t>
            </a:r>
            <a:endParaRPr lang="en-US" sz="13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 — особый признак кишечнополостных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щупальцах и вокруг рта расположены стрекательные клетки. Внутри них находится капсула со свернутой нитью, готовой к быстрому выбросу.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охота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действуют как оружие и как средство защиты. Благодаря им кишечнополостные могут эффективно ловить мелких животных и избегать опасности.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Срабатывание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добыча или враг касается щупальца, клетка раздражается. Нить мгновенно выстреливает и помогает удержать жертву или отпугнуть нападающего.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типа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клетки есть только у кишечнополостных. Поэтому их считают самым важным отличительным признаком, по которому эту группу легко узнать.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переваривание пищи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Хищный способ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охотятся на мелких животных: рачков, личинок и планктонных организмов. Для этого они используют щупальца и стрекательные клетки.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обездвиживают жертву и подводят её ко рту. После этого пища попадает в кишечную полость, где начинается её переваривание.
</a:t>
            </a:r>
            <a:endParaRPr lang="en-US" sz="1695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Внутриполостное переваривание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пищи расщепляется в кишечной полости, а затем процесс продолжается внутри клеток. Такое сочетание помогает использовать пищевые частицы более полно.
</a:t>
            </a:r>
            <a:endParaRPr lang="en-US" sz="1418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удаляются через рот, потому что анального отверстия у кишечнополостных нет. Это ещё одна особенность их простого строения.
</a:t>
            </a:r>
            <a:endParaRPr lang="en-US" sz="1571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щупалец
</a:t>
            </a:r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одновременно служат для охоты и защиты. Они помогают быстро реагировать на добычу и повышают шансы животного на выживание.
</a:t>
            </a:r>
            <a:endParaRPr lang="en-US" sz="16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выделение и движение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специальных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кишечнополостных нет отдельных органов дыхания и выделения. Все обменные процессы идут через поверхность тела, что возможно благодаря тонким клеточным слоям.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поступает прямо из воды, а углекислый газ удаляется наружу тем же путём. Чем больше контакт с водой, тем легче идёт обмен.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вещества и продукты обмена выводятся через всю поверхность тела. Такая схема проста, но достаточно эффективна для животных с небольшими размерами.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обеспечиваются сокращением мышечных клеток. У медуз особенно заметно сокращение зонтика, из-за чего они передвигаются в воде почти реактивным способом.
</a:t>
            </a:r>
            <a:endParaRPr lang="en-US" sz="17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кишечнополостных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четыре основные группы типа и помогает сравнить их по образу жизни и строению.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объединяют общие признаки, но отличаются преобладающей формой тела и способом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«Кишечнополостные»; значения на диаграмме условные, для сравнения групп.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кишечнополостных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видов, особенно у гидры и коралловых полипов, бесполое размножение происходит почкованием. Новый организм вырастает на теле родителя.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личинка
</a:t>
            </a:r>
            <a:pPr algn="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половых клеток образуется личинка. Она некоторое время живёт в воде и затем выбирает подходящее место для прикрепления.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кишечнополостных полип образует медуз, а медуза участвует в половом размножении. Такое чередование помогает и расселяться, и увеличивать численность.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в организме формируются мужские и женские половые клетки. Это даёт возможность появлению нового сочетания признаков.
</a:t>
            </a:r>
            <a:endParaRPr lang="en-US" sz="13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 чередованием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многих гидроидных и сцифоидных кишечнополостных.
</a:t>
            </a:r>
            <a:endParaRPr lang="en-US" sz="28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Пресноводная гидра как пример кишечнополостного
</a:t>
            </a:r>
            <a:endParaRPr lang="en-US" sz="2625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 пресной воде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живёт в прудах, озёрах и спокойных заводях рек, где держится на водных растениях или подводных предметах. Это удобный пример кишечнополостного, который можно изучать даже в школьном микроскопе.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гидры очень маленькое, обычно всего несколько миллиметров в длину. Из-за этого она кажется почти прозрачной, но хорошо заметна на светлом фоне и подходит для наблюдения за строением полипа.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питается мелкими рачками, личинками насекомых и другими крошечными животными. Добычу она захватывает щупальцами, обездвиживает стрекательными клетками и направляет в ротовое отверстие.
</a:t>
            </a:r>
            <a:endParaRPr lang="en-US" sz="1126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известна удивительной способностью восстанавливать утраченные части тела. Если она повреждается, клетки быстро перестраиваются, и организм может восстановиться, что делает гидру особенно интересной для изучения.
</a:t>
            </a:r>
            <a:endParaRPr lang="en-US" sz="10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полипа и медузы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в одном типе животных сочетаются разные формы тела и образа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и медуза — не разные типы животных, а две формы одного типа, приспособленные к разным условиям жизни и функциям размножения.
</a:t>
            </a:r>
            <a:endParaRPr lang="en-US" sz="139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биологии по теме «Кишечнополостные»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829" y="1300825"/>
            <a:ext cx="2626141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 образование рифов
</a:t>
            </a:r>
            <a:endParaRPr lang="en-US" sz="3078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выделяют твёрдый известковый скелет. Со временем из множества таких скелетов и живых полипов вырастают коралловые постройки, которые становятся основой рифа.
</a:t>
            </a:r>
            <a:endParaRPr lang="en-US" sz="135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формируются в тёплой прозрачной воде, где достаточно света и благоприятные условия для жизни. Именно поэтому они чаще встречаются в тропических морях и океанах.
</a:t>
            </a:r>
            <a:endParaRPr lang="en-US" sz="1327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многих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рифах находят убежище рыбы, моллюски, ракообразные и другие морские животные. Это делает рифы очень разнообразными экосистемами, где тесно переплетаются жизнь и питание многих организмов.
</a:t>
            </a:r>
            <a:endParaRPr lang="en-US" sz="1362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и уязвимый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растут медленно, поэтому рифы формируются очень долго. Из-за этого они особенно чувствительны к загрязнению воды, потеплению и механическим повреждениям, а восстановление идёт трудно.
</a:t>
            </a:r>
            <a:endParaRPr lang="en-US" sz="12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591" y="1258598"/>
            <a:ext cx="2373909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обитатели: разные формы одного типа
</a:t>
            </a:r>
            <a:endParaRPr lang="en-US" sz="2434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Актиния — цветок, который охотится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актиния может напоминать морской цветок, но это одиночный полип-хищник. Она прикрепляется к камням или дну, раскрывает щупальца и ловит добычу с помощью стрекательных клеток.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в движении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выглядит как прозрачный зонтик, который медленно плывёт в толще воды. По краю тела расположены щупальца, помогающие ловить мелких животных и защищаться от врагов.
</a:t>
            </a:r>
            <a:endParaRPr lang="en-US" sz="1288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одной группы
</a:t>
            </a:r>
            <a:pPr algn="ctr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кишечнополостных встречаются очень разные размеры, окраска и форма тела. Но при этом у актиний и медуз есть общие признаки: лучевая симметрия, кишечная полость и стрекательные клетки.
</a:t>
            </a:r>
            <a:endParaRPr lang="en-US" sz="12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кишечнополостные ловят добычу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щупальца, стрекательные клетки и кишечная полость работают вместе.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кишечнополостных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встречаются на разной глубине: от прибрежной зоны до толщи воды, а рифы особенно богаты видами.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видов связана с морской средой, а коралловые рифы выделяются как наиболее разнообразные места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кишечнополостных для природы и человека
</a:t>
            </a:r>
            <a:endParaRPr lang="en-US" sz="2316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Потенциальная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 могут обжигать человека стрекательными клетками. Поэтому в морях важно соблюдать осторожность и не трогать неизвестных животных руками.
</a:t>
            </a:r>
            <a:endParaRPr lang="en-US" sz="1492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пищевых цепей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поедают мелких животных и сами служат пищей для других морских организмов. Так они поддерживают круговорот веществ и передачу энергии в водных экосистемах.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рифов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создают рифы, которые уменьшают силу волн у берега и становятся убежищем для множества морских животных. Без них многие прибрежные экосистемы были бы беднее.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помогают учёным лучше понять ранние этапы развития многоклеточных животных. Их простое строение делает их удобными для наблюдений и сравнений.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изучения
</a:t>
            </a:r>
            <a:endParaRPr lang="en-US" sz="9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кишечнополостных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 медуз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медуз есть простые органы чувств, которые помогают различать свет, тень и положение тела в воде. Это важно для ориентации и движения в морской среде.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виды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медузы способны светиться в темноте благодаря биолюминесценции. Такое свечение делает их заметными в ночном море и помогает изучать жизнь океана.
</a:t>
            </a:r>
            <a:endParaRPr lang="en-US" sz="1199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медленный рост рифов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формируются крайне медленно, иногда на протяжении сотен и тысяч лет. Поэтому любой ущерб им наносит заметный и долгий вред.
</a:t>
            </a:r>
            <a:endParaRPr lang="en-US" sz="1172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изменениям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особенно уязвимы к потеплению воды, загрязнению и механическим повреждениям. Даже небольшие нарушения могут повлиять на жизнь многих морских организмов.
</a:t>
            </a:r>
            <a:endParaRPr lang="en-US" sz="11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кишечнополостные успешно существуют до сих пор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защита и охота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позволяют кишечнополостным быстро обездвиживать добычу и одновременно защищаться от врагов. Это особенно важно для животных с простым строением тела.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кишечнополостные могут размножаться бесполым путём, а затем переходить к половому размножению. Это ускоряет увеличение численности и помогает выживать в меняющихся условиях.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лучше подходят для прикреплённого образа жизни, а медузы — для свободного плавания и расселения. Такое разнообразие форм помогает группе занимать разные экологические ниши.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симметрия, простая нервная сеть и способность воспринимать раздражения со всех сторон делают кишечнополостных хорошо приспособленными к жизни в воде.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простота, которая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 — это двухслойные животные с лучевой симметрией, стрекательными клетками и двумя формами тела. Их успех в природе объясняется приспособленностью к жизни в воде, размножению и охоте.
</a:t>
            </a:r>
            <a:endParaRPr lang="en-US" sz="36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2026-05-31T20:58:43Z</dcterms:created>
  <dcterms:modified xsi:type="dcterms:W3CDTF">2026-05-31T20:58:43Z</dcterms:modified>
</cp:coreProperties>
</file>