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помочь при ожоге и не навредить.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 термических и химических ожогах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кожа тоньше и уязвимее, поэтому ожог может оказаться глубже, чем кажется. Чаще всего такие травмы происходят дома, в школе и при работе с химическими средствами. Важно уметь вовремя распознать опасность и действовать без промедления.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ожоги опасны для школьника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ожоге кожи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повреждение сильнее, на коже могут возникнуть пузыри, мокнущие участки, а также белые, тёмные или обугленные зоны.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площадь и глубина ожога, тем выше риск инфекции, сильной боли и долгого заживления.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или химическое вещество повреждают клетки кожи. Сначала появляются покраснение, боль и жжение — это признаки поверхностного ожога.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ожога и их признаки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степени ожога по внешним признакам и степени опасности.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ожог, тем серьёзнее травма и тем быстрее нужна медицинская помощь.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признаков ожогов кожи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чай на краю стола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чашка может стать источником ожога, если её случайно заденут рукой или локтем. На кухне риск особенно высок: кипяток, пар и горячая посуда находятся рядом, а лицо и кисти страдают чаще других частей тела.
</a:t>
            </a:r>
            <a:endParaRPr lang="en-US" sz="1088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Утюг, батарея и горячая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обжечься о включённый утюг, нагретую батарею или только что снятую с плиты посуду. Такие травмы нередко происходят дома, когда человек отвлекается на несколько секунд и не успевает убрать руку.
</a:t>
            </a:r>
            <a:endParaRPr lang="en-US" sz="109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Костёр, фейерверк и открытый огонь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ожоги часто связаны с костром, искрами и пиротехникой. В таких ситуациях страдают открытые участки тела: лицо, шея, кисти и стопы, потому что они первыми соприкасаются с источником жара.
</a:t>
            </a:r>
            <a:endParaRPr lang="en-US" sz="1087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Термические ожоги: где и как они случаются
</a:t>
            </a:r>
            <a:endParaRPr lang="en-US" sz="2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химический ожог отличается от термического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 том, что вещество продолжает повреждать кожу, пока остаётся на ней. Щёлочи нередко проникают глубже, чем кислоты.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ожог вызывают кислоты, щёлочи, отбеливатели, средства для чистки труб, растворители и некоторые школьные реактивы.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ожоге нельзя ждать: нужно сразу промывать кожу водой и как можно быстрее позвать взрослых или врача.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термическом ожоге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бытовом ожоге кожи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охлаждать ожог водой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ожога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поражённое место под прохладную проточную воду. Лёд использовать нельзя: он сужает сосуды и может усилить повреждение кожи.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10–20 минут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Продолжайте охлаждение без перерыва. Это помогает уменьшить глубину ожога, отёк и жжение, даже если ожог кажется небольшим.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охлаждения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промокните кожу чистой тканью без трения. Затем закройте место ожога сухой повязкой, чтобы защитить его от грязи.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нельзя делать при термическом ожоге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вскрывать пузыри, сильно тереть ожог или посыпать его порошком — так легко занести инфекцию.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прикладывать лёд, потому что он может усилить повреждение тканей и добавить боль вместо облегчения.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мазать ожог маслом, кремом, зубной пастой, спиртом или йодом: это раздражает кожу и мешает оценить тяжесть травмы.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отрывать прилипшую одежду: нужно дождаться помощи и оставить только то, что снимается без усилия.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химическом ожоге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попадании химического вещества на кожу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57990"/>
            <a:ext cx="249000" cy="199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химическом ожоге: особые случаи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порошок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кожу попал сухой порошок, его сначала осторожно стряхивают или смахивают, не втирая в кожу. Затем участок долго промывают водой, чтобы удалить остатки вещества.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Попадание в глаза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промывают проточной водой не меньше 15 минут, широко открывая веки. Это помогает быстрее удалить опасное вещество и снизить риск повреждения роговицы.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пострадали дыхательные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Кашель, осиплость голоса и затруднённое дыхание после контакта с химическим веществом требуют немедленной помощи взрослых. Такие признаки могут означать опасное раздражение дыхательных путей.
</a:t>
            </a:r>
            <a:endParaRPr lang="en-US" sz="946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врач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первой помощи пострадавшего должен оценить врач, если ожог сильный, боль не уменьшается или повреждена большая площадь кожи. Промедление повышает риск осложнений.
</a:t>
            </a:r>
            <a:endParaRPr lang="en-US" sz="9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срочная медицинская помощь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по площади ожог может быть опасным, если затронуты чувствительные зоны или пострадало дыхание. В таких случаях нельзя ждать улучшения.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создают большие ожоги и поражение лица, глаз или дыхательных путей: они требуют немедленного осмотра врача.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общим рекомендациям первой помощи при ожогах; статистические данные не использовались.
</a:t>
            </a:r>
            <a:endParaRPr lang="en-US" sz="60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опасного состояния после ожога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глубоких ожогах боль иногда уменьшается неожиданно. Это не означает улучшение: могут быть повреждены нервные окончания, поэтому участок всё равно требует срочной оценки взрослым и врачом.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ухудшение состояния наступает быстрее, чем у взрослых. Их организм хуже переносит потерю тепла и жидкости, поэтому после ожога особенно важно наблюдение за самочувствием.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Бледность, холодный пот, сильная жажда, частый пульс и дрожь могут говорить о потере жидкости и развитии шока. Если ребёнок становится сонливым или вялым, помощь нужна без промедления.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принадлежности аптечки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раны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аптечке должны быть стерильные салфетки, бинт, чистая повязка, перчатки и ножницы. Эти предметы помогают закрыть ожог и не занести грязь до осмотра врача.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быстрой связи и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хранить рядом средство для промывания глаз, памятку по первой помощи и номера экстренных служб. Тогда нужную помощь можно начать сразу, не теряя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правильные действия при ожогах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распространённых ошибок и безопасных действий при термических и химических ожогах.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первой помощи при ожогах и химических поражениях.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ошибки связаны с попыткой «лечить» ожог подручными средствами. Безопаснее всего охлаждать, промывать и защищать рану чистой повязкой.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51769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50799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предотвратить ожоги дома и в школе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Кружки, кастрюли и чайники ставят дальше от края стола. Так их труднее случайно задеть рукой или зацепить одеждой во время движения.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Плита и сковороды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Ручки сковородок поворачивают внутрь плиты, чтобы их не задеть. Это особенно важно на кухне, где рядом часто находятся дети и взрослые.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химия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Чистящие средства хранят в закрытых шкафах и в своей упаковке. Нельзя переливать их в бутылки из-под напитков или оставлять без присмотра.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технологии и химии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занятиях используют защитные очки, фартук, халат и перчатки, если это предусмотрено. Внимательность и соблюдение инструкций снижают риск травм.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ожоги случаются чаще всего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ожоги происходят там, где рядом есть горячая вода, плита или чистящие средства. Поэтому привычные помещения тоже требуют постоянной осторожности.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остаётся самым рискованным местом, а ванная и учебные кабинеты требуют особенно внимательного обращения с водой и химическими веществами.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для учебной презентации по теме первой помощи; точные статистические данные не приводятся.
</a:t>
            </a:r>
            <a:endParaRPr lang="en-US" sz="5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после оказания первой помощи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Рану прикрывают чистой сухой повязкой, чтобы защитить её от грязи, трения и случайных прикосновений. Повязка должна быть аккуратной и не слишком тугой.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охлаждения или промывания следят, не усиливаются ли боль, покраснение и отёк. Если кожа становится более горячей или появляются новые пузыри, нужна повторная оценка.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появляется температура, вялость или человек выглядит хуже, это тревожный признак. В таком случае требуется медицинская помощь, даже если сначала ожог казался небольшим.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серьёзном ожоге важно обеспечить покой и постоянный контроль взрослых. Не стоит оставлять пострадавшего одного, особенно если он ребёнок или жалуется на слабость.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порядок действий при ожоге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ожог охлаждают прохладной водой или долго промывают, если это химическое повреждение. После этого место закрывают чистой повязкой, чтобы защитить кожу.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 — оценить опасность и позвать взрослого или врача. Простая последовательность помогает не растеряться и действовать одинаково в большинстве бытовых ситуаций.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прекратить действие жара или химического вещества: убрать источник, отвести человека в безопасное место и не допустить нового контакта с опасной средой.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 требует быстрых и правильных действий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оказана первая помощь, тем меньше риск боли, инфекции и глубокого повреждения кожи. При сомнениях, сильной боли или ожоге опасной зоны нужно сразу обращаться за медицинской помощью.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2026-05-20T21:02:03Z</dcterms:created>
  <dcterms:modified xsi:type="dcterms:W3CDTF">2026-05-20T21:02:03Z</dcterms:modified>
</cp:coreProperties>
</file>