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природного и техногенного характера и национальная безопасность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ЧС и действовать так, чтобы защитить себя и окружающих?
</a:t>
            </a:r>
            <a:endParaRPr lang="en-US" sz="2375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России означает разные риски: паводки, пожары, морозы, аварии и перебои в работе инфраструктуры. Знание правил поведения помогает сохранять безопасность дома, в школе, в дороге и на отдыхе.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каждому школьнику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— это обстановка, при которой возникает реальная угроза жизни и здоровью людей, имуществу, природе и нормальной работе важных объектов.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вызваны опасными процессами природы: наводнениями, бурями, пожарами, землетрясениями, засухой и другими явлениями.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связаны с авариями на транспорте, предприятиях, коммунальных сетях и при обращении с опасными веществами.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чрезвычайная ситуация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 источник опасности и выбрать правильные меры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ЧС зависят от территории и времени года, а техногенные — от состояния техники и дисциплины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ОБЗР; общие сведения о ЧС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техногенные ЧС: основные различия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риски по стране проявляются не одинаково: одни сильнее в Сибири и на Севере, другие — в южных и горных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сезонные и климатические угрозы; их распределение зависит от региона и природных условий.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природных рисков для территории России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ЧС в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часто возникает весной из-за таяния снега, а также после сильных дождей, когда вода быстро поднимается и выходит из берегов.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опасно для низин, мостов, подвалов и домов у воды: возможны эвакуация, размыв дорог, повреждение жилья и перебои с электричеством.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 наводнения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возгораний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часто начинаются из-за костров, поджогов, сжигания мусора и неосторожного обращения с огнём в сухую и тёплую погоду.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дым ухудшает дыхание и снижает видимость на дорогах, из-за чего растёт риск аварий и становится сложнее работать спасателям.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очаги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пожары могут долго тлеть под землёй, почти не заметны с поверхности и требуют особенно сложного и длительного тушения.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лесных и торфяных пожаров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и штормовые порывы могут ломать деревья, срывать кровлю, обрывать провода и создавать угрозу для людей рядом со зданиями и дорогами.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гололёд резко ухудшают видимость и делают движение опасным: возрастает число падений, аварий и задержек общественного транспорта.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сильный мороз тяжело переносятся детьми и пожилыми людьми, потому что организму сложнее поддерживать нормальную температуру.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погодные явления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происшествия особенно опасны там, где люди зависят от транспорта, связи, тепла, воды и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транспортные и пожарные происшествия; это показывает важность профилактики и технической исправности.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техногенных рисков в России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техногенных ЧС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 возможны на дороге, железной дороге, в воздухе и на воде, поэтому важно соблюдать правила в любом виде транспорта.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причинам относятся нарушение правил, технические неисправности, плохая видимость, неблагоприятная погода и ошибки человека при управлении.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Последствиями становятся травмы, повреждение грузов, задержки движения и нарушение снабжения, а иногда — временная изоляция населённых пунктов.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особенно важно быть внимательными у дорог, на платформах и в салоне транспорта, не отвлекаться и слушать взрослых.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транспорте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чрезвычайная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возникновения опасности до восстановления нормальной жизни на территории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прогноз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наблюдают за погодой, состоянием объектов и обстановкой в регионах, чтобы заранее заметить возможную угрозу и подготовить меры защиты.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реагирование
</a:t>
            </a:r>
            <a:pPr algn="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РСЧС передаёт сообщения населению, организует эвакуацию, подключает спасателей, медиков, полицию и пожарную охрану.
</a:t>
            </a:r>
            <a:endParaRPr lang="en-US" sz="139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ликвидации угрозы системы оценивают ущерб, помогают пострадавшим и возвращают к работе дороги, здания и объекты жизнеобеспечения.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государственная система предупреждения и ликвидации ЧС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461" y="2755985"/>
            <a:ext cx="238507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правилам действий при ЧС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Службы, которые действуют при чрезвычайных ситуациях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ЧС работают разные службы, и каждая выполняет свою часть общей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чрезвычайной ситуации необходима координация нескольких служб, поэтому важно быстро сообщать о происшествии и выполнять указания специалистов.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19" y="3304813"/>
            <a:ext cx="201906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громкое оповещение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привлекают внимание сразу большого числа людей и подают сигнал, что нужно включить телевидение, радио или открыть официальные сообщения и узнать дальнейшие указания.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выпуски передают вид опасности, район угрозы и порядок действий. Это помогает людям быстро понять, что произошло, и не терять время на догадки.
</a:t>
            </a:r>
            <a:endParaRPr lang="en-US" sz="1341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на телефоны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СМС и push-уведомления позволяют предупредить жителей конкретной территории. Такие сообщения особенно важны, если опасность развивается быстро и требует немедленных действий.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проверенные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нужно брать у органов власти, спасателей и официальных ресурсов. Слухи и пересказы путают людей, мешают организованному поведению и могут усилить панику.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населения о ЧС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сохраняй спокойствие, внимательно слушай взрослых и не отвлекайся на слухи. Если сигнал застал в классе или дома, выполняй указания учителя, родителей и спасательных служб без споров и задержек.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эвакуации иди в строю, не пользуйся лифтом, не возвращайся за забытыми предметами и не обгоняй других. Если что-то непонятно, сразу спрашивай взрослого, а не ищи ответы самостоятельно.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команде подготовься к выходу: возьми документы, телефон, воду и необходимые вещи, закрой окна и не трогай электроприборы без разрешения. Действуй быстро, но без суеты и толчеи.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школьника при получении сигнала тревоги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 на случай выезда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сумке удобно хранить копии документов, заряженный телефон, фонарик, воду и минимальную аптечку. Такой набор помогает не терять время, если нужно быстро покинуть дом или школу.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план, который знают все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договоритесь, где встречаться и кому звонить, если связь будет нестабильной. Когда каждый знает свой маршрут и адрес безопасного места, в опасной ситуации меньше растерянности и больше порядка.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семьи и школьника к возможной ЧС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наводнении нельзя заходить в подвал, переходить поток воды вброд и приближаться к мостам, обрывам и местам, где течение особенно сильное.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лесном пожаре нужно уходить от дыма, не поджигать сухую траву и не оставлять костёр без присмотра. Огонь и искры могут быстро распространиться на большую площадь.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ветре держись подальше от деревьев, остановок, рекламных щитов и линий электропередачи. Падающие ветки и конструкции опасны даже на коротком расстоянии.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гололёде и метели двигайся осторожно, надевай тёплую одежду и по возможности сокращай лишние выходы. На дороге особенно важно быть внимательным и не торопиться.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природных ЧС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всегда выполняй команды водителя или экипажа, пристёгивай ремень безопасности и сохраняй спокойствие. Резкие движения и паника мешают выбраться из опасной ситуации.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запахе газа не включай свет, не зажигай спички и не пользуйся электроприборами. Нужно открыть окно, сообщить взрослым и вызвать аварийную службу, чтобы избежать взрыва.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начался пожар или найден подозрительный предмет, сразу сообщи взрослым и службам спасения. Не трогай опасный объект, выходи из помещения спокойно и не пользуйся лифтом.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техногенных ЧС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ЧС могут останавливать движение транспорта, повреждать дороги, сети связи и объекты энергетики. Из-за этого страдают города, предприятия и обычная повседневная жизнь людей.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зданий, аварии на предприятиях и перебои с поставками приводят к большим расходам. После ЧС государству и организациям требуется время, чтобы восстановить нормальную работу.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заранее обучены правилам поведения, быстрее проходит эвакуация и уменьшается число пострадавших. Поэтому подготовка населения — важная часть общей безопасности страны.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надёжность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Мониторинг, укрепление зданий, исправная техника и дисциплина помогают снизить риск опасных происшествий. Чем лучше профилактика, тем устойчивее государство к ударам стихии и авариям.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и национальная безопасность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бывают природными и техногенными, а безопасность зависит от знаний, спокойствия и готовности действовать по сигналу. Для девятиклассника это основа повседневной культуры безопасности и понимания национальной защиты страны.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2026-05-21T02:59:13Z</dcterms:created>
  <dcterms:modified xsi:type="dcterms:W3CDTF">2026-05-21T02:59:13Z</dcterms:modified>
</cp:coreProperties>
</file>