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5. Breakthroughs: тема, цель и ключевые идеи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Прорывы в науке и технологиях меняют повседневную жизнь и наше будущее.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учить слова о науке и технологиях, читать тексты, обсуждать открытия и писать о том, как innovations improve, reduce problems and change lives.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Breakthroughs: почему эта тема важна на уроке английского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темы: слова, которые чаще всего встречаются в Module 5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breakthrough, invention, discovery, experiment, progress и achievement помогают точно говорить о научных и технических успехах, их результате и значении для людей.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useful, effective, dangerous, expensive, modern, reliable, rapid и life-changing нужна, чтобы сравнивать технологии и объяснять, почему одни из них важнее других.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invent, discover, develop, improve, test, protect, connect и use описывают сам процесс создания новых идей, проверки решений и их практического применения.
</a:t>
            </a:r>
            <a:endParaRPr lang="en-US" sz="1034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фразы a major breakthrough, a medical breakthrough, a technological innovation, to make progress и to change the world часто встречаются в текстах и заданиях.
</a:t>
            </a:r>
            <a:endParaRPr lang="en-US" sz="966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не только называть предметы, но и объяснять их impact, benefit and challenge, что особенно важно для ответов в устной и письменной речи.
</a:t>
            </a:r>
            <a:endParaRPr lang="en-US" sz="10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конверта к экрану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ждали письма неделями, а теперь сообщение приходит за секунды. Email и мессенджеры сделали общение быстрее, удобнее и намного доступнее для учеников, родителей и друзей, живущих далеко.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который всегда с собой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Стационарный телефон связывал людей только дома или в офисе. Мобильные устройства изменили это правило: теперь разговор, фото и видео доступны в любой момент, а расстояние почти не мешает.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видеозвонки сделали английский частью обычной жизни. Подростки читают сообщения, смотрят видео и переписываются с людьми из других стран, превращая язык в реальный инструмент общения.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письма к мгновенной связи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сферы быстрее всего меняют повседневные привычки людей и делают важные услуги более доступными.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технологии с массовым ежедневным использованием: интернет, вакцины и цифровые инструменты.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содержанию модуля 5.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breakthroughs сильнее всего влияют на жизнь людей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медицинские breakthroughs могут не только лечить, но и полностью остановить распространение опасной болезни.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оспа была официально искоренена во всём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Health Organization (WHO)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breakthrough: from idea to real use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идеи от проблемы до повседневного применения.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766" y="992450"/>
            <a:ext cx="3885867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Internet: how a research network became a global tool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появился из исследовательских сетей конца 1960-х годов. Сначала он был нужен для обмена данными между специалистами, а не для повседневного общения миллионов людей.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1990-х годах сеть стала доступной широкой публике. Тогда интернет быстро вошёл в дома, школы и офисы, изменив способы поиска информации, работы и общения.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обычной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интернет помогает учиться, смотреть видеоуроки, пользоваться картами и общаться на английском языке. Поэтому он давно стал привычным словом в everyday vocabulary.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23220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breakthroughs: дата, функция, влияние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технологии решали важные задачи и меняли повседневную жизнь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breakthroughs объединяет одно: они убирают ограничения и делают важные услуги быстрее и доступнее.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модуля 5; общеизвестные исторические даты.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5331" y="1428462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5050" y="1435093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169" y="1428462"/>
            <a:ext cx="234413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Smartphone: a pocket-sized learning and communication device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всегда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делает звонки и сообщения доступными в любой момент. Он помогает быстро связываться с семьёй, друзьями и одноклассниками, даже если они находятся далеко.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видео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позволяет снимать, записывать и делиться важными моментами. Для учеников это удобный способ сохранять проекты, домашние задания и школьные события.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поиск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поиск помогают находить адреса, маршруты и полезную информацию. Благодаря этому смартфон стал практичным инструментом для поездок, прогулок и учёбы.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телефоне можно открыть словарь, переводчик или приложение для чтения. Это делает английский более доступным и помогает учить новые слова каждый день.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упрощает отправку файлов, фото и ссылок. Ученики могут быстро делиться материалами, работать над проектами и обсуждать задания онлайн.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микрочипам и аккумуляторам сделал технику удобной для школы, дома и поездок.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растут вместе: устройства становятся компактнее, но функциональнее и быстрее.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общих исторических тенденций развития вычислительной техники.
</a:t>
            </a:r>
            <a:endParaRPr lang="en-US" sz="66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больших компьютеров к миниатюрным устройствам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Artificial Intelligence: a new technological stage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ИИ уже используется в переводчиках, приложениях для тренировки слов и платформах с персональными заданиями. Он экономит время и помогает работать в собственном темпе.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Упрощает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искусственного интеллекта умеют искать нужные сведения, подбирать материалы и рекомендовать контент. Поэтому новые цифровые навыки всё чаще включают умение задавать точные запросы.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полезные технологии нужно использовать внимательно: ответы ИИ не всегда точны, а личные данные требуют защиты. Значит, вместе с удобством растёт и ответственность пользователя.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быстро обрабатывает большие объёмы информации, находит закономерности и помогает человеку замечать то, что трудно увидеть вручную. Это делает его полезным в науке, медицине и обучении.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спутники помогли найти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люди ориентировались по карте и дорожным знакам, а теперь навигация приходит на экран телефона за секунды. За этим стоят спутники, которые передают точные сигналы и помогают не только водителям, но и службам спасения.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прогноз погоды стал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наблюдают за облаками, океанами и температурой поверхности Земли. Эти данные помогают синоптикам делать более надёжные прогнозы, а школьникам — понимать, что погода теперь изучается с помощью науки и технологий.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как символ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человека на Луну в 1969 году показала, насколько далеко может зайти человеческая работа, если объединить знания и смелость. Этот шаг вдохновил новые исследования и ускорил развитие многих полезных технологий на Земле.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повседневные технологии: три короткие истории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технология, которая меняет жизнь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наблюдения к массовому использованию и постоянному улучшению.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21389"/>
            <a:ext cx="3832800" cy="21362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участников инновационного процесса на основе учебного материала модуля.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большие открытия появляются благодаря разным профессиям и совместной работе.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Breakthrough редко создаёт один человек: успех зависит от сотрудничества, проверки и поддержки на каждом этапе.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создавать breakthroughs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некоторым breakthroughs нужен долгий путь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технология сначала выглядит многообещающе, но часто ещё слишком дорогая, сложная или небезопасная для повседневного использования.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начинаются испытания, сравнение результатов и исправление ошибок. На этом этапе особенно важны данные, доказательства и повторные попытки.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рынка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приходится ждать подходящих материалов, более мощных компьютеров или понятных правил, чтобы идея стала удобной для людей.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использование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после долгой доработки breakthrough становится надёжным и привычным. Поэтому между изобретением и массовым успехом могут пройти годы.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инновации особенно заметны там, где люди хотят меньше рисков и больше пользы в повседневной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сосредоточен в энергии и здравоохранении, но образование, транспорт и безопасность тоже быстро развиваются.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1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ключевым направлениям будущих технологий.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breakthroughs: where change is expected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Ethics and responsibility in technology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новая технология должна беречь личную информацию. Если данные пользователей плохо защищены, удобный сервис может превратиться в источник риска и недоверия.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полезен только тогда, когда его проверяют и ограничивают. Ошибки в ответах или советах могут повлиять на учёбу, здоровье и важные решения.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образовании и медицине должны быть доступными не только для немногих. Справедливость означает, что польза от breakthrough должна быть широкой, а не выборочной.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работает лучше, когда люди понимают правила. Надёжность, доверие и безопасность помогают технологии служить обществу, а не создавать новые проблемы.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breakthrough по-настоящему важным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 серьёзную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breakthrough не просто выглядит новым. Он помогает справиться с болезнью, трудной задачей или ограничением, которое раньше мешало людям жить и работать.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Приносит пользу многим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значимые открытия работают не для одной группы, а для миллионов людей. Их ценность видна в лучшей связи, доступе к знаниям и новых возможностях для учёбы.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первое впечатление, но и долгий эффект. Если технология становится обычной частью жизни, значит, она действительно изменила историю.
</a:t>
            </a:r>
            <a:endParaRPr lang="en-US" sz="11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Breakthroughs объединяют знания, творчество и пользу для людей. На уроке английского эта тема помогает говорить о науке, технологиях и будущем ясно, точно и по-настоящему интересно.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Breakthroughs: когда идея меняет мир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2026-05-31T11:01:58Z</dcterms:created>
  <dcterms:modified xsi:type="dcterms:W3CDTF">2026-05-31T11:01:58Z</dcterms:modified>
</cp:coreProperties>
</file>