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Древнейшая песнь материнства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песня перед сном, где живут любовь, покой и голос мамы.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помогает малышу успокоиться перед сном. В ней мягкий ритм, ласковые слова и спокойная мелодия. Такие песни есть у многих народов, потому что забота о ребёнке понятна каждому.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песня перед сном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969" y="1424825"/>
            <a:ext cx="152513" cy="174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025" y="2174757"/>
            <a:ext cx="134400" cy="15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831" y="2924690"/>
            <a:ext cx="126788" cy="14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831" y="3674593"/>
            <a:ext cx="126788" cy="14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831" y="4424498"/>
            <a:ext cx="126788" cy="14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колыбельная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Негромкий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Колыбельную поют тихо, чтобы не тревожить ребёнка. Спокойное звучание помогает дому словно замедлиться и наполниться вечерним уютом.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часто повторяются слова и мелодия. Это делает её понятной, предсказуемой и особенно успокаивающей для малыша.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нередко появляются луна, звёзды, сон и ночь. Эти образы создают добрый и светлый мир перед засыпанием.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колыбельных встречаются кот, птица или ветер. Такие знакомые детали делают песню тёплой, живой и очень домашней.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будто укрывает ребёнка тишиной. Её плавный ход напоминает покачивание люльки и помогает настроиться на сон без спешки.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 самый узнаваемый звук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уже знаком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голос мамы ещё до рождения, поэтому он кажется знакомым. После появления на свет этот звук быстро становится для него самым родным и безопасным.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в каждом слове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интонация, ровное дыхание и неторопливый темп создают ощущение тепла. Даже простые слова в таком исполнении звучат ласково и помогают малышу успокоиться.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начали петь детям очень давно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было тихо, а рядом с ребёнком были только взрослые руки, люлька и голос. Этого уже хватало, чтобы успокаивать малыша.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убаюкивание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заметили, что спокойная песня действует лучше спешки и суеты. Медленный напев помогал ребёнку затихнуть и не пугаться темноты.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Колыбельную начали повторять каждый вечер. Она стала частью домашнего порядка и знаком того, что день закончился спокойно и безопасно.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людей не было записей и игрушек, песню передавали только голосом. Так колыбельная сохранялась в семьях очень 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Колыбельную могла петь не только мама. Её часто знали бабушка, старшая сестра или отец, и ребёнок слышал заботу сразу от нескольких близких людей.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песня помогала семье настроиться на покой. Она словно говорила: пора тише дышать, меньше шуметь и беречь маленького слушателя.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традиция укрепляла чувство дома. Ребёнок запоминал не только мелодию, но и тёплый голос родных, которые были рядом перед сном.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в жизни семьи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колыбельная помогает заснуть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спокойный вечер переходит в сон благодаря голосу, ритму и повтору.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часто живут в колыбельных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Кот, птицы, сад и ветер добавляют ощущение домашнего мира. Они знакомы и добры, поэтому колыбельная звучит уютно, словно тёплое одеяло из слов.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Луна, звёзды и ночное небо делают песню похожей на маленькую сказку. Эти образы не пугают, а будто тихо охраняют сон ребёнка.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у разных народов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русских, украинцев, армян, казахов, якутов и многих других народов есть свои колыбельные. Языки разные, но желание одно — пожелать малышу спокойной ночи.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 мелодия звучит протяжно, где-то чуть более напевно, но смысл остаётся тёплым и понятным. В песне всегда слышится забота о ребёнке.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напоминают, что любовь к детям не знает границ. У каждого народа свои слова, а нежность и добрые пожелания очень похожи.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устроена просто: мало длинных фраз, много повторов и спокойный ритм. Поэтому её легко подхватить даже без книги и быстро запомнить.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устная передача колыбельных песен в семье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приёма — короткие повторы слов и мелодии — помогают запомнить песню на слух.
</a:t>
            </a:r>
            <a:endParaRPr lang="en-US" sz="215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колыбельная оберегает малыша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у кроватки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садится рядом, приглушает свет и начинает напевать почти шёпотом. В комнате становится спокойно, будто сам вечер присел на край кроватки. Ребёнок слышит знакомую мелодию и чувствует: рядом близкий человек, а значит, бояться нечего.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Пожелание на ночь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колыбельной часто звучат добрые слова: «спи спокойно», «будь здоров», «растёшь на радость». Это не просто рифма, а маленькое пожелание, которое взрослый дарит ребёнку перед сном. Словно тёплое одеяло, только из музыки и любви.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Песня-защита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семей колыбельная была почти как невидимый оберег. Её пели, чтобы ночь прошла мирно, а сон был крепким и сладким. В таких песнях слышится забота, которая словно сторожит малыша до самого утра.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колыбельных столько повторов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делает мелодию предсказуемой и мягкой. Ребёнок быстро узнаёт знакомые слова и успокаивается, потому что ничего внезапного в песне не происходит.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строки возвращаются снова и снова, взрослому легче петь ровно и без спешки. Голос остаётся спокойным, а музыка будто качает малыша, как люлька.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запомнить колыбельную без книги и без нот. Так песня живёт в памяти семьи, а не только в одном вечернем исполнении.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колыбельной от мамы к семье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одна и та же мелодия переходит от старших к младшим и становится частью семейной памяти.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45307"/>
            <a:ext cx="194400" cy="2221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45307"/>
            <a:ext cx="194400" cy="2221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45307"/>
            <a:ext cx="194400" cy="2221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45307"/>
            <a:ext cx="194400" cy="2221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в стихах и сказках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колыбельная часто приходит вместе с луной и звёздами. Эти образы делают ночь доброй и спокойной, словно она сама тихонько поёт ребёнку.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любят вспоминать колыбельные, потому что в них слышатся забота, уют и родной дом. Такая песня помогает передать мягкое настроение без длинных объяснений.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Лёгкие, нежные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колыбельная звучит просто и ласково. Её слова не пугают, а успокаивают, поэтому она легко становится частью доброй ночной истории.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ребёнку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стихах колыбельная — это знак нежности между взрослым и малышом. Через неё авторы показывают самую простую и понятную любовь: заботливую и тихую.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колыбельная отличается от другой песни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задача не удивлять, а успокаивать. Поэтому в колыбельной слышны мягкие интонации, плавный ритм и ощущение покоя, будто сама песня укачивает малыша.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звучит медленнее и тише, чем весёлая песня или танец. В ней нет спешки: каждый звук словно осторожно ступает по комнате и не будит сон.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колыбельных разных народов часто встречаются слова о сне, ночи и тишине. Это показывает, что детям везде желают одного и того же — спокойного отдыха.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песнях появляются звёзды, луна, люлька и мягкий свет. Такие образы понятны без перевода: они помогают представить уютный вечер и безопасный сон.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мелодии могут отличаться, но чувство остаётся общим. В любой стране колыбельная говорит ребёнку: ты любим, ты в безопасности, пора отдыхать.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колыбельных всего мира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колыбельная стала древнейшей песней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письменности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ещё не записывали песни, колыбельную уже могли петь на слух. Её хранили в памяти и передавали от взрослого к ребёнку.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1593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семейном быту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такая песня помогала успокоить малыша и сделать дом тише. Она сопровождала повседневную жизнь семьи, а не только праздники.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0063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легко запоминалась, потому что была короткой, повторяющейся и понятной. Поэтому она переходила из поколения в поколение без книг и тетрадей.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8548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наших дней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колыбельные всё ещё поют дома. Значит, древняя песня не исчезла: она просто меняется вместе со временем, но остаётся тёплой и близкой.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сегодня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старая семейная песня продолжает жить в современных домах и помогает сохранять спокойный вечер.
</a:t>
            </a:r>
            <a:endParaRPr lang="en-US" sz="10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древней песне материнства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— это не просто песня перед сном. В ней соединяются музыка, забота и тёплое человеческое участие, которое ребёнок чувствует даже в темноте.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первая колыбельная звучит из материнского голоса. Именно он становится для малыша самым знакомым и спокойным звуком, похожим на добрый дом.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песня хранит семейную память. Её поют сегодня так же, как когда-то пели старшие, и в этом продолжается связь поколений.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учит простому, но важному: любовь можно выразить тихо. Иногда для счастья ребёнка достаточно мягкой мелодии и ласковых слов.
</a:t>
            </a:r>
            <a:endParaRPr lang="en-US" sz="9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не стареет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живёт уже очень давно, потому что людям всегда нужны любовь, покой и добрые слова. Пока в домах поют перед сном, эта тёплая песня будет звучать дальше.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2026-05-24T20:04:43Z</dcterms:created>
  <dcterms:modified xsi:type="dcterms:W3CDTF">2026-05-24T20:04:43Z</dcterms:modified>
</cp:coreProperties>
</file>