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 английском языке: как показать более раннее действие в прошлом
</a:t>
            </a:r>
            <a:pPr algn="l" indent="0" marL="0">
              <a:lnSpc>
                <a:spcPct val="90000"/>
              </a:lnSpc>
              <a:buNone/>
            </a:pPr>
            <a:r>
              <a:rPr lang="en-US" sz="1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Past Perfect помогает точно показать порядок событий в прошлом.
</a:t>
            </a:r>
            <a:endParaRPr lang="en-US" sz="1752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без путаницы читать тексты, пересказывать истории и строить точные ответы о прошлом, особенно в предложениях с before, after, by the time, already и when, которые часто встречаются в школьных заданиях и контрольных работах.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Past Perfect важен в 9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2066975"/>
            <a:ext cx="37899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произошло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сделал домашнее задание, а потом пошёл гулять. Past Perfect подчёркивает именно первое, более раннее действие, которое уже было завершено к следующему моменту.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492075" y="2066975"/>
            <a:ext cx="37899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случилось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автобус уехал, а затем начался дождь. Во втором событии Past Perfect не нужен: оно просто показывает, что произошло после более раннего 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Past Perfect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had остаётся неизменным, а смысл меняется за счёт порядка слов и частицы not.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Past Perfect в английской грамматике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времени помогают строить утверждения, отрицания и вопросы по одной модели.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Past Perfect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прошлых события на временной линии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26724"/>
            <a:ext cx="2410200" cy="28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раннее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первое событие уже завершено до второго: например, ученик закончил домашнее задание или приехал на место раньше остальных. Именно его выражает Past Perfect.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43250" y="1626724"/>
            <a:ext cx="2410200" cy="28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происходит второе действие, обычно в Past Simple: он вышел гулять, начался урок или пришёл автобус. Так видно, что события идут в правильном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 в Past Perfect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сначала идёт подлежащее, затем had, а после него — третья форма смыслового глагола. Такая схема остаётся одинаковой для всех лиц и чисел.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had done my homework before dinner. She had already left when I arrived. They had finished the project by Friday. Эти предложения показывают завершённое действие до другого момента в прошлом.
</a:t>
            </a:r>
            <a:endParaRPr lang="en-US" sz="1037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распознать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встречаются already, before, by the time и when. Эти слова подсказывают, что нужно показать именно более раннее действие, а не просто прошлый факт.
</a:t>
            </a:r>
            <a:endParaRPr lang="en-US" sz="11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грамматические маркеры Past Perfect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школьных текстах и помогают быстро заметить, что одно событие произошло раньше другого.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подсказки — before и by the time: они почти всегда требуют показать предшествующее действие.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Past Perfect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not ставится после had: had not finished, had not seen, had not heard. В сокращении обычно пишут hadn't, особенно в разговорной речи и неформальных текстах.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hadn't done her homework before the lesson. We hadn't met the new teacher before September. В обоих случаях важно, что действие отсутствовало до другого прошлого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показывает, что действие не было завершено до другого момента в прошлом. Это помогает точно описать ситуацию, когда что-то ещё не произошло к нужному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предложения в трёх типах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помогает увидеть, как меняются только порядок слов и наличие not.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 сохраняется во всех вариантах; различаются только частица not и место had.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отрицание, вопрос на одном примере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Past Perfect начинается с Had. Затем ставится подлежащее, а после него — третья форма глагола. Такая схема сразу показывает, что речь идёт о прошлом порядке событий.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they met before the lesson? Had he eaten breakfast? Had the bus left when you arrived? Эти вопросы помогают уточнить, что произошло раньше, а что позже.
</a:t>
            </a:r>
            <a:endParaRPr lang="en-US" sz="1160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особенно полезна при проверке понимания текста, пересказе истории и уточнении деталей разговора. Она помогает узнать, было ли действие завершено до другого момента.
</a:t>
            </a:r>
            <a:endParaRPr lang="en-US" sz="1066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времени по смыслу: сначала определяем два прошлых действия, затем отмечаем более раннее.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Past Perfect в предложении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слова, которые помогают распознать время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by the time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подсказывают Past Perfect, потому что указывают на действие, завершившееся раньше другого события. Например: before I came home, by the time the bell rang.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и when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подчёркивает новый опыт к определённому моменту в прошлом: had never visited. When тоже может сопровождать Past Perfect, если важно понять, что сначала произошло первое действие.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 помогают показать, что действие было выполнено недавно или уже завершилось к моменту другого события. В речи они часто стоят рядом с had: had already finished, had just left.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легко запоминаются на привычных ситуациях: урок начался, звонок прозвенел, ученик пришёл домой, закончил задание или уехал в поездку до другого события.
</a:t>
            </a:r>
            <a:endParaRPr lang="en-US" sz="8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и Past Simple: в чём разница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показывает событие, которое произошло раньше другого момента в прошлом. Важно не само прошлое, а его место в цепочке событий: had packed before the taxi arrived.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действие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действие, которое произошло потом или просто последовало за другим. В нём обычно нет акцента на более ранний момент: I packed my bag and left.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событие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порядок двух прошлых действий, выбирают Past Perfect. Если важно лишь сообщить последовательность событий, достаточно Past Simple без дополнительного выделения более раннего действия.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контексте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структуре короткого текста; данные условные,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условное распределение в коротком рассказе из 10 предложений: основную линию событий строит Past Simple, а Past Perfect появляется в ключевых местах.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используется точечно, чтобы объяснить причину или предысторию; Past Simple остаётся основой повествования.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Past Perfect и Past Simple распределяются в коротком тексте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421" y="1394038"/>
            <a:ext cx="474315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форма had, а выбор правильного момента: сначала нужно определить, какое действие произошло раньше другого.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типичные ошибки по теме Past Perfect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чаще всего мешают правильно употреблять Past Perfect, и как выглядит верный вариант.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и школьной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had missed the bus, so he was late for school. Past Perfect показывает причину опоздания, а Past Simple сообщает результат, поэтому смысл предложения становится очень ясным.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тест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students had finished the test before the bell rang. Предложение передаёт, что работа была завершена раньше звонка, и именно это делает историю точной и логичной.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и ужин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had already eaten when the guests arrived. Сначала ужин был завершён, а потом пришли гости. Такая конструкция помогает показать порядок событий в обычной домашней ситуации.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had never visited a museum before that trip. Здесь Past Perfect подчёркивает, что до поездки у них не было такого опыта, а затем он появился впервые.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образования утвердительной, отрицательной и вопросительной форм.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в Past Perfect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 коротком рассказе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Ранний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had left home before the bus came. Past Perfect сразу показывает, что выход из дома произошёл раньше приезда автобуса, и это задаёт причину дальнейших событий.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Perfect соединяется с Past Simple, история звучит логично и последовательно. Читатель легко видит, что произошло первым, а что стало следствием этого действия.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Последующие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Past Simple описывает то, что случилось потом: the bus arrived, he was late, the lesson started. Такой порядок делает рассказ понятным даже без длинных объяснений.
</a:t>
            </a:r>
            <a:endParaRPr lang="en-US" sz="11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 по типам речевых заданий,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распределение по учебным ситуациям: чем важнее связный рассказ, тем заметнее Past Perfect и его роль в передаче предыстории.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особенно полезен в развернутых текстах, где нужно показать предыдущее действие; в коротких ответах он встречается заметно реже.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Past Perfect встречается чаще всего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помогает рассказать прошлое точно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 там, где важно показать, что одно действие в прошлом произошло раньше другого. Он делает рассказы, пересказы и письменные ответы понятными, связными и точными.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2026-05-31T13:09:36Z</dcterms:created>
  <dcterms:modified xsi:type="dcterms:W3CDTF">2026-05-31T13:09:36Z</dcterms:modified>
</cp:coreProperties>
</file>