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карта России: большая страна на одном листе
</a:t>
            </a:r>
            <a:endParaRPr lang="en-US" sz="2010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 карте раскрывает горы, равнины, реки и моря.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физическая карта показывает природу страны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карта помогает увидеть, где высоко, где ровно, где течёт вода и где лежат горы. Она словно географическая подсказка: всё важное видно сразу, без долгих поисков и догадок.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выглядят цвета и значки на карте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162350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показывает высоту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Светлые оттенки обычно обозначают низкие участки, а жёлтые и коричневые — более высокие. По цвету легко заметить, где местность ровная, а где начинается подъём.
</a:t>
            </a:r>
            <a:endParaRPr lang="en-US" sz="914" dirty="0"/>
          </a:p>
        </p:txBody>
      </p:sp>
      <p:sp>
        <p:nvSpPr>
          <p:cNvPr id="12" name="Text 3"/>
          <p:cNvSpPr txBox="1"/>
          <p:nvPr/>
        </p:nvSpPr>
        <p:spPr>
          <a:xfrm>
            <a:off x="565825" y="2780768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цвет для воды
</a:t>
            </a:r>
            <a:pPr algn="l" indent="0" marL="0">
              <a:lnSpc>
                <a:spcPct val="115000"/>
              </a:lnSpc>
              <a:buNone/>
            </a:pPr>
            <a:r>
              <a:rPr lang="en-US" sz="4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озёра и моря на карте показывают синим цветом. Линии и пятна помогают быстро понять, где находится вода и как она проходит по территории страны.
</a:t>
            </a:r>
            <a:endParaRPr lang="en-US" sz="930" dirty="0"/>
          </a:p>
        </p:txBody>
      </p:sp>
      <p:sp>
        <p:nvSpPr>
          <p:cNvPr id="13" name="Text 4"/>
          <p:cNvSpPr txBox="1"/>
          <p:nvPr/>
        </p:nvSpPr>
        <p:spPr>
          <a:xfrm>
            <a:off x="565825" y="3399182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Значки для объектов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есть условные знаки, которые подсказывают, где расположен пик, хребет, река или море. Без них карта была бы как загадка без ключа.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65825" y="4017595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без ошибок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карты объясняет, что означает каждый цвет и знак. Если внимательно смотреть на неё, можно уверенно находить нужные природные объекты и не путаться в названиях.
</a:t>
            </a:r>
            <a:endParaRPr lang="en-US" sz="91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9997" y="595933"/>
            <a:ext cx="4579800" cy="7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 карте: страна от запада до востока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827950" y="1826350"/>
            <a:ext cx="4192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большая протяжённость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тянется через огромную территорию с запада на восток. Из-за этого на одной карте можно увидеть очень разные ландшафты и природные условия, будто несколько стран сразу.
</a:t>
            </a:r>
            <a:endParaRPr lang="en-US" sz="846" dirty="0"/>
          </a:p>
        </p:txBody>
      </p:sp>
      <p:sp>
        <p:nvSpPr>
          <p:cNvPr id="11" name="Text 3"/>
          <p:cNvSpPr txBox="1"/>
          <p:nvPr/>
        </p:nvSpPr>
        <p:spPr>
          <a:xfrm>
            <a:off x="821307" y="2610562"/>
            <a:ext cx="4192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3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западе страны расположена европейская часть России. Здесь много равнин, рек, городов и населённых мест, поэтому карта в этой области выглядит особенно насыщенной.
</a:t>
            </a:r>
            <a:endParaRPr lang="en-US" sz="867" dirty="0"/>
          </a:p>
        </p:txBody>
      </p:sp>
      <p:sp>
        <p:nvSpPr>
          <p:cNvPr id="12" name="Text 4"/>
          <p:cNvSpPr txBox="1"/>
          <p:nvPr/>
        </p:nvSpPr>
        <p:spPr>
          <a:xfrm>
            <a:off x="624781" y="3409063"/>
            <a:ext cx="4192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Урал, Сибирь и Дальний Восток
</a:t>
            </a:r>
            <a:pPr algn="l" indent="0" marL="0">
              <a:lnSpc>
                <a:spcPct val="115000"/>
              </a:lnSpc>
              <a:buNone/>
            </a:pPr>
            <a:r>
              <a:rPr lang="en-US" sz="3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на карте видны Урал, Сибирь и Дальний Восток. Эти части страны отличаются рельефом, климатом и огромными расстояниями между важными природными объектами.
</a:t>
            </a:r>
            <a:endParaRPr lang="en-US" sz="873" dirty="0"/>
          </a:p>
        </p:txBody>
      </p:sp>
      <p:sp>
        <p:nvSpPr>
          <p:cNvPr id="13" name="Text 5"/>
          <p:cNvSpPr txBox="1"/>
          <p:nvPr/>
        </p:nvSpPr>
        <p:spPr>
          <a:xfrm>
            <a:off x="819260" y="4200751"/>
            <a:ext cx="41883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природные зоны
</a:t>
            </a:r>
            <a:pPr algn="l" indent="0" marL="0">
              <a:lnSpc>
                <a:spcPct val="115000"/>
              </a:lnSpc>
              <a:buNone/>
            </a:pPr>
            <a:r>
              <a:rPr lang="en-US" sz="3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большой ширины страны на карте заметны тундра, леса, степи и горы. Это делает физическую карту России очень интересной и немного похожей на путешествие по огромному маршруту.
</a:t>
            </a:r>
            <a:endParaRPr lang="en-US" sz="84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662" y="392250"/>
            <a:ext cx="4001426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55936" y="592775"/>
            <a:ext cx="384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России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4763075" y="2164725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Просторные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занимают большую часть страны. Это широкие ровные пространства, где рельеф меняется плавно, без резких подъёмов и обрывов, поэтому на карте они выглядят спокойными и светлыми.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758075" y="2787867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Восточно-Европейская равнина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равнина находится в европейской части России. На ней расположены крупные города, дороги и сельскохозяйственные районы, потому что ровная местность удобна для жизни и работы.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758075" y="3411004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Западно-Сибирская равнина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Западно-Сибирская равнина — одна из самых больших в мире. На физической карте она выделяется огромным пространством с небольшими перепадами высоты, словно ровный зелёный ковёр.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758075" y="4034144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они важны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равнинам удобно прокладывать дороги и железные пути, строить города и выращивать растения. Поэтому именно на равнинах живёт и работает много людей.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России: высокие и заметные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стены на карте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на физической карте заметны сразу: они окрашены темнее и идут неровными линиями. Такие области показывают, где поверхность резко поднимается вверх. В реальности там прохладнее, а виды с вершин особенно широкие и красивые.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и его вершины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Кавказские горы выглядят на карте как мощная цепь с высокими хребтами. Здесь много крутых склонов и снежных вершин, поэтому рельеф кажется очень выразительным. Именно такие места особенно любят фотографы и любознательные путешественники.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Камчатка и огненные горы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Камчатке есть вулканы, и это делает её особенно необычной. На карте этот край выглядит как место, где горы соседствуют с активной природой. Такое сочетание редко встречается и сразу привлекает внимание.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77350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7650" y="2174738"/>
            <a:ext cx="206700" cy="20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9475" y="2186208"/>
            <a:ext cx="206700" cy="183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— длинные горы через всю страну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582675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частей света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Уральские горы часто называют границей между Европой и Азией. На карте они тянутся длинной полосой и помогают понять, как огромная территория России разделяется на две большие части.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67650" y="2580075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Невысокие, но важные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не самый высокий горный район страны, зато очень известный. Его легко узнать по длинной извилистой линии хребтов, которая выделяется среди равнин и направляет взгляд с севера на юг.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69475" y="2580063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 на карте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найти Урал, проще увидеть другие крупные объекты страны. Он служит удобным ориентиром для изучения карты и помогает не потеряться в огромном пространстве России.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5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5642 метра
</a:t>
            </a:r>
            <a:endParaRPr lang="en-US" sz="6504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такова высота Эльбруса, самой высокой вершины России и Европы.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гора выделяется на физической карте особенно ярко: рядом с ней видны высокие хребты и резкие перепады высоты.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справочные данные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525" y="3166568"/>
            <a:ext cx="8398200" cy="15828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России — большие водные дороги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843839" y="1900020"/>
            <a:ext cx="12627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Волга, Обь и Енисей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самые известные реки страны. Они протекают через огромные территории, собирают воду с больших пространств и помогают понять, как устроена карта России.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2435103" y="1892442"/>
            <a:ext cx="12627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Лена и Амур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Лена и Амур особенно важны для восточной части страны. Их длинные русла тянутся через леса, равнины и горные районы, как синие дорожки на карте.
</a:t>
            </a:r>
            <a:endParaRPr lang="en-US" sz="700" dirty="0"/>
          </a:p>
        </p:txBody>
      </p:sp>
      <p:sp>
        <p:nvSpPr>
          <p:cNvPr id="14" name="Text 4"/>
          <p:cNvSpPr txBox="1"/>
          <p:nvPr/>
        </p:nvSpPr>
        <p:spPr>
          <a:xfrm>
            <a:off x="4043115" y="1892442"/>
            <a:ext cx="12627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городами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часто проходят рядом с крупными городами и населёнными пунктами. Поэтому они были и остаются важными для жизни людей, перевозок и хозяйства.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5644459" y="1899980"/>
            <a:ext cx="12639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текут воды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российские реки впадают в моря или океаны. Это помогает увидеть на карте, как вода путешествует от внутренних районов страны к её окраинам.
</a:t>
            </a:r>
            <a:endParaRPr lang="en-US" sz="700" dirty="0"/>
          </a:p>
        </p:txBody>
      </p:sp>
      <p:sp>
        <p:nvSpPr>
          <p:cNvPr id="16" name="Text 6"/>
          <p:cNvSpPr txBox="1"/>
          <p:nvPr/>
        </p:nvSpPr>
        <p:spPr>
          <a:xfrm>
            <a:off x="7244596" y="1898492"/>
            <a:ext cx="12639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их узнать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физической карте реки изображаются длинными синими линиями. Если линия извилистая и тянется далеко, перед нами, скорее всего, крупная река, а не маленький ручеёк.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4525" y="1383516"/>
            <a:ext cx="4397700" cy="15847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3925" y="3164316"/>
            <a:ext cx="4397700" cy="15847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— самая известная река европейской части России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750" y="1578575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Река, которую легко заметить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хорошо видна на физической карте: она длинная, широкая и очень извилистая. Её русло словно спокойно петляет по равнинам, связывая между собой разные города и области. Для школьника это почти река-гигант, которую трудно не заметить.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65150" y="3359375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Каспийскому морю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начинается на Валдайской возвышенности и заканчивается у Каспийского моря. На карте видно, как она проходит через большую часть европейской территории России, собирая воду с множества притоков. Это делает её одной из самых важных рек страны.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1642 м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такова глубина Байкала — самого глубокого озера на Земле.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глубина показывает, почему Байкал выделяется среди озёр России и мира: он хранит огромный запас пресной воды и заметен даже на карте.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Байкал: Энциклопедия РУВИКИ; данные о максимальной глубине озера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— озеро с чистой водой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380150"/>
            <a:ext cx="39921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Древнее озеро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считают одним из самых древних озёр на Земле. За миллионы лет он сохранил свою форму и стал важным природным символом Сибири.
</a:t>
            </a:r>
            <a:endParaRPr lang="en-US" sz="1084" dirty="0"/>
          </a:p>
        </p:txBody>
      </p:sp>
      <p:sp>
        <p:nvSpPr>
          <p:cNvPr id="11" name="Text 3"/>
          <p:cNvSpPr txBox="1"/>
          <p:nvPr/>
        </p:nvSpPr>
        <p:spPr>
          <a:xfrm>
            <a:off x="565825" y="3125565"/>
            <a:ext cx="39921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пресной воды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Байкале находится огромный объём пресной воды. Именно поэтому озеро особенно важно для природы, а его вода считается одной из самых известных в стране.
</a:t>
            </a:r>
            <a:endParaRPr lang="en-US" sz="1084" dirty="0"/>
          </a:p>
        </p:txBody>
      </p:sp>
      <p:sp>
        <p:nvSpPr>
          <p:cNvPr id="12" name="Text 4"/>
          <p:cNvSpPr txBox="1"/>
          <p:nvPr/>
        </p:nvSpPr>
        <p:spPr>
          <a:xfrm>
            <a:off x="565825" y="3870973"/>
            <a:ext cx="39921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на карте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физической карте Байкал выглядит как длинное вытянутое синее пятно. Его легко узнать, и он сразу привлекает внимание среди других водоёмов России.
</a:t>
            </a:r>
            <a:endParaRPr lang="en-US" sz="108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756" y="1773923"/>
            <a:ext cx="192938" cy="220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7975" y="1792306"/>
            <a:ext cx="206700" cy="183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5875" y="3564231"/>
            <a:ext cx="206700" cy="1837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77975" y="3564231"/>
            <a:ext cx="206700" cy="1837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и океаны у берегов России
</a:t>
            </a:r>
            <a:endParaRPr lang="en-US" sz="1812" dirty="0"/>
          </a:p>
        </p:txBody>
      </p:sp>
      <p:sp>
        <p:nvSpPr>
          <p:cNvPr id="13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14" name="Text 2"/>
          <p:cNvSpPr txBox="1"/>
          <p:nvPr/>
        </p:nvSpPr>
        <p:spPr>
          <a:xfrm>
            <a:off x="11766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Ледовитый океан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омывает северные берега России и связан с холодными арктическими морями. На карте эта часть страны выглядит особенно суровой и широкой.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47887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океан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востоке Россия выходит к Тихому океану. Его воды образуют большие морские пространства, которые хорошо заметны на физической карте страны.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11766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моря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Баренцево, Карское, Охотское, Чёрное и Балтийское моря помогают увидеть, где суша встречается с водой. Их береговые линии на карте бывают очень извилистыми.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7887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Береговая линия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Побережья России тянутся на огромные расстояния и образуют множество изгибов. На карте они показывают, насколько велика страна и как разнообразны её края.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физическую карту России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порядок помогает быстро понять, что показывает карта и где искать главные природные объекты.
</a:t>
            </a:r>
            <a:endParaRPr lang="en-US" sz="10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662" y="392250"/>
            <a:ext cx="4001426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55936" y="592775"/>
            <a:ext cx="384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России: холодные просторы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4763075" y="2349451"/>
            <a:ext cx="38331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Строгий 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России долго держатся низкие температуры, а зима кажется очень серьёзной. Здесь природа не спешит, зато умеет впечатлять спокойствием и простором.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758075" y="3114275"/>
            <a:ext cx="38331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и мерзлота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северных районов характерны тундра и вечная мерзлота. На физической карте такие пространства выглядят широкими и малонаселёнными, словно природа сделала здесь паузу.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758075" y="3879091"/>
            <a:ext cx="38331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берега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моря и берега часто кажутся суровыми и низкими. На карте эта часть страны подчёркивает, насколько разнообразны её природные условия и ландшафты.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9997" y="595933"/>
            <a:ext cx="4579800" cy="7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 России: больше тепла и красок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827950" y="1826350"/>
            <a:ext cx="4192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районы получают больше тепла, чем север. Поэтому здесь природа выглядит мягче, а на карте заметно больше светлых и ярких оттенков.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821307" y="2610562"/>
            <a:ext cx="4192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поверхности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юге встречаются равнины, возвышенности и горы. Из-за этого физическая карта становится особенно пёстрой: рядом могут находиться зелёные и тёмные участки.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24781" y="3409063"/>
            <a:ext cx="4192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и берега морей
</a:t>
            </a:r>
            <a:pPr algn="l" indent="0" marL="0">
              <a:lnSpc>
                <a:spcPct val="115000"/>
              </a:lnSpc>
              <a:buNone/>
            </a:pPr>
            <a:r>
              <a:rPr lang="en-US" sz="3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 России известен степями и морскими побережьями. Эти места делают карту интереснее: суша здесь часто плавно сменяется водой, а береговые линии тянутся далеко.
</a:t>
            </a:r>
            <a:endParaRPr lang="en-US" sz="866" dirty="0"/>
          </a:p>
        </p:txBody>
      </p:sp>
      <p:sp>
        <p:nvSpPr>
          <p:cNvPr id="13" name="Text 5"/>
          <p:cNvSpPr txBox="1"/>
          <p:nvPr/>
        </p:nvSpPr>
        <p:spPr>
          <a:xfrm>
            <a:off x="819260" y="4200751"/>
            <a:ext cx="41883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и разнообразный край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территории выглядят особенно выразительно, потому что природа здесь богата красками и контрастами. Это помогает лучше запомнить, как устроена Россия на карте.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карта как большой помощник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162350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 в стране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физической карте легко понять, где находятся горы, реки и моря. Она помогает не потеряться в названиях и быстро найти нужный объект.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65825" y="2780768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по рельефу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карты показывают, где поверхность ниже, а где выше. Благодаря этому можно сразу заметить равнины, возвышенности и горные области.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565825" y="3399182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для географии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помогает запоминать названия и расположение природных объектов. С ней Волга, Байкал, Урал и Кавказ перестают путаться и становятся узнаваемыми.
</a:t>
            </a:r>
            <a:endParaRPr lang="en-US" sz="914" dirty="0"/>
          </a:p>
        </p:txBody>
      </p:sp>
      <p:sp>
        <p:nvSpPr>
          <p:cNvPr id="14" name="Text 5"/>
          <p:cNvSpPr txBox="1"/>
          <p:nvPr/>
        </p:nvSpPr>
        <p:spPr>
          <a:xfrm>
            <a:off x="565825" y="4017595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помощник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карта терпеливо подсказывает ответы на многие вопросы. Она не торопится и всегда готова показать, как устроена большая страна.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71190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71425" y="2186208"/>
            <a:ext cx="206700" cy="183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73837" y="2186208"/>
            <a:ext cx="206700" cy="183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76275" y="2174725"/>
            <a:ext cx="206700" cy="206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78700" y="2174725"/>
            <a:ext cx="206700" cy="206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найти на карте за короткое время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565825" y="257651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Урал заметен как длинная горная цепь. Его легко найти, если внимательно смотреть на вытянутые тёмные линии рельефа.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2171425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выделяется высокими хребтами и резкими перепадами высоты. Здесь карта подсказывает, что поверхность становится намного выше и более неровной.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3773837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тянется по европейской части России длинной синей линией. Её легко узнать по извилистому руслу и крупному размеру.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5376275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заметен как большое вытянутое озеро в Сибири. Его форма на карте настолько характерна, что спутать его почти невозможно.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6978700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Арктическое побережье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берега России можно быстро найти по длинной линии у края страны. Там заканчивается суша и начинается холодное арктическое море.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525" y="3166568"/>
            <a:ext cx="8398200" cy="15828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физическая карта рассказывает о России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669274" y="1900020"/>
            <a:ext cx="18030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огромных размеров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сразу показывает, насколько велика Россия. Она тянется далеко с запада на восток, поэтому на ней помещается много разных природных зон.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869932" y="1897030"/>
            <a:ext cx="18030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очень разнообразен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одной карте соседствуют равнины, горы и возвышенности. Это помогает увидеть, что поверхность страны не одинаковая, а будто собрана из разных природных частей.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061363" y="1897017"/>
            <a:ext cx="16275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воды в разных формах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озёра и моря делают карту особенно насыщенной. Вода на ней помогает понять, где проходят важные природные линии и где заканчивается суша.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7061288" y="1899967"/>
            <a:ext cx="16275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целый мир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карта показывает, что в одной стране есть почти всё: холодный север, тёплый юг, высокие горы и большие равнины. Это очень впечатляет.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 карте: большая, красивая, понятная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карта помогает увидеть Россию целиком: её горы, равнины, реки, озёра и моря. С ней география становится яснее, а страна — ещё интереснее.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2026-05-25T21:47:40Z</dcterms:created>
  <dcterms:modified xsi:type="dcterms:W3CDTF">2026-05-25T21:47:40Z</dcterms:modified>
</cp:coreProperties>
</file>