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used to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прошлом без ошибок и путаницы.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формы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нужны, чтобы рассказывать истории, описывать биографии и вести простые диалоги о прошлом понятно и точно.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сможем делать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различие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 научимся замечать, когда речь идёт о завершённом действии, а когда — о привычке или состоянии, которые были обычными раньше.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Применить в речи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попробуем мини-диалоги и небольшие истории, где нужно говорить о себе, о прошлом и о переменах во времени.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форму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потренируем выбор нужной формы в коротких примерах, чтобы закрепить правило на практике без лишней сложности.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предложения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отработаем утвердительные, отрицательные и вопросительные предложения, чтобы уверенно строить простые фразы в Past Simple и с used to.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говорим о прошлом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yesterday, last week и ago помогают сразу понять, что действие уже завершилось и относится к определённому моменту в прошлом.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момент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in 2010, on Monday и last summer тоже указывают на прошедшее время и делают контекст более точным и понятным.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временные подсказки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маркера нет, форма всё равно остаётся прошедшей, но смысл должен быть ясен из ситуации или соседних предложений.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контекст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подходит, когда важно рассказать, что именно произошло, а не описывать повторяющуюся привычку или длительное состояние.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правильные глаголы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правильных глаголов в Past Simple образуют форму с окончанием -ed: play — played, clean — cleaned, visit — visited.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уже оканчивается на e, добавляем только d: like — liked, hope — hoped, move — moved.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буквы e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согласной и y буква y меняется на i: study — studied, carry — carried, try — tried.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y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быстро строить прошедшую форму у многих глаголов, если помнить написание основы и внимательно смотреть на конец слова.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42325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642325"/>
            <a:ext cx="450000" cy="36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-ed в действии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форма Past Simple обычно одинакова для всех лиц: I played, he played, they played. Меняется только подлежащее, а не сам глагол.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видишь знакомый глагол с -ed, сразу проверяй не только написание, но и звучание. Так проще читать тексты и говорить увереннее.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слух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-ed произносится по-разному: /t/, /d/ или /ɪd/. Это помогает правильно читать слова и лучше понимать их на слух.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окончания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неправильные глаголы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нужно запоминать отдельно: их формы не подчиняются общему правилу с -ed.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неправильных глаголов форму прошлого времени нужно учить по памяти, потому что она меняется не по одному шаблону.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таблицы неправильных глаголов английского языка
</a:t>
            </a:r>
            <a:endParaRPr lang="en-US" sz="133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вопрос с did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5900" y="118917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5900" y="152052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используем did not или сокращённо didn’t, а сам смысловой глагол оставляем в начальной форме: I didn’t watch TV.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75900" y="354412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5900" y="387547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помогают говорить естественно: Yes, I did. No, I didn’t. Они подтверждают или отрицают действие без лишних слов.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075900" y="236664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075900" y="2698001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сначала ставим did, а затем подлежащее и глагол без окончания: Did you watch TV? Did she play tennis?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и порядок слов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yesterday, ago и on Monday часто подсказывают, что нужно использовать Past Simple, потому что они связывают действие с прошлым временем.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did основной глагол всегда остаётся в начальной форме: did go, did play, did visit. Окончание прошедшего времени здесь не нужно.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порядок слов в утверждении: подлежащее + глагол в Past Simple. В вопросе и отрицании появляется did или didn’t.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 часто ставят в конце предложения, чтобы не перегружать начало и сразу показать, когда происходило действие.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маркер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различать две формы: одна сообщает о событии, другая — о привычке или состоянии в прошлом.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помогают различать событие и привычку в прошлом.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модели помогают говорить о прошлом без путаницы: конкретное событие и прежняя привычка.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для рассказа о прошлом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Past Simple и used to
</a:t>
            </a:r>
            <a:endParaRPr lang="en-US" sz="11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способа рассказать о прошлом
</a:t>
            </a:r>
            <a:endParaRPr lang="en-US" sz="2947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эпизод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в парке Маша сказала: «Мы вчера играли до темноты». Это один завершённый факт, поэтому подходит Past Simple. Такая форма отвечает на вопрос: что произошло в конкретный момент или за один отрезок времени?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вспоминает, что раньше ездил на кружок на велосипеде почти каждую неделю. Здесь важна не одна дата, а привычка, которая повторялась долгое время. Именно для такого смысла в английском используют used to.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смысла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рассказывает о поездке, дне рождения или школьном дне, он часто чередует обе формы. Past Simple показывает событие, а used to — фон, привычный образ жизни или постоянное состояние в прошлом.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формы работают на временной линии
</a:t>
            </a:r>
            <a:endParaRPr lang="en-US" sz="3122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Past Simple фиксирует завершённое действие, а used to описывает привычку, которая существовала в прошлом до настоящего момента.
</a:t>
            </a:r>
            <a:endParaRPr lang="en-US" sz="13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самых частых ошибок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ставьте used to для одного точечного события с датой или годом. Если речь идёт о конкретном действии, выбирайте Past Simple: I visited my uncle in 2018.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путайте событие и привычку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did основной глагол всегда остаётся в начальной форме. Ошибки вроде Did you went? или didn’t played? нужно заменять на Did you go? и didn’t play.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добавляйте лишнее окончание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used to сокращается как didn’t use to, без d в слове use. Форма didn’t used to встречается часто, но она неверна и сбивает структуру вопроса и ответа.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формой отрицания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требуют запоминания, а не механического добавления -ed. Правильно: went, wrote, bought. Полезно сравнивать их с образцами: I used to be shy. I didn’t like milk.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Запоминайте исключения отдельно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контексту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71275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пропуске подходит Past Simple: I lived in a small town. Это одно описание места проживания в прошлом, а не повторяющееся действие или привычка.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71275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ответ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27350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пропуске лучше used to: I used to go to school by bus. Речь идёт о регулярном действии, которое было обычным в то время, но потом изменилось.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27350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ответ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83425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пропуске тоже нужен Past Simple: Did you play football after school? Вопрос касается конкретной привычки или факта в прошлом, поэтому после did стоит глагол без изменений.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83425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ответ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верную форму глагола
</a:t>
            </a:r>
            <a:endParaRPr lang="en-US" sz="3194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Поход в музей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yesterday подсказывает Past Simple. В предложении We went to the museum нужен вариант went, потому что речь идёт о завершённом действии в один конкретный день.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Отрицание о прошлом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He ___ not like spicy food нужен did not и начальная форма like. Правильно: He didn’t use to like spicy food, потому что речь идёт о прежнем вкусе.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Вопрос без изменения глагола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Did they ___ the game? после did остаётся начальная форма глагола. Правильный ответ — play: Did they play the game?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Привычка чтения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every evening показывает повторяющееся действие в прошлом. Поэтому в She used to read comics every evening нужно used to read: это старая привычка, а не единичный случай.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Потренируй перестройку предложений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350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утвердительного предложения с привычкой можно сделать отрицание, если поменять смысл. She used to be loud превращается в She didn’t use to be loud: раньше это было не так.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5300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привычки в отрицание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105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после did глагол возвращается в начальную форму. Did he visit grandma? превращается в He visited grandma. Это помогает увидеть, как Past Simple строится без лишних окончаний.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125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вопроса в факт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278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замене настоящего на прошлое меняется не только время, но и контекст. I play football every day становится I played football yesterday, потому что теперь речь идёт о завершённом дне.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298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настоящего в прошлое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в паре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строится по коротким шаблонам: вопрос, ответ, затем личный пример о прошлом, чтобы закрепить формы в разговоре.
</a:t>
            </a:r>
            <a:endParaRPr lang="en-US" sz="13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рассказ из нескольких опор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 was seven, I lived in a small town. Everything was quiet, and I used to walk to school with my friends every morning.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 my family moved in 2015, and everything changed. Last year we went to a big city, and I started a new school near our apartment.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town, I used to play outside every day after classes. Now I study in the city, and I often come home later because of activities.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тогда и сейчас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story is short, but it clearly shows both forms. Past Simple gives the finished changes, and used to describes the old routine that was normal before.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текст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Past Simple и used to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нужен для завершённых событий, а used to — для прошлых привычек и состояний. Если помнить маркер времени, форму глагола и правила вопроса с отрицанием, ошибки становятся редкими.
</a:t>
            </a:r>
            <a:endParaRPr lang="en-US" sz="15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2026-07-25T07:32:50Z</dcterms:created>
  <dcterms:modified xsi:type="dcterms:W3CDTF">2026-07-25T07:32:50Z</dcterms:modified>
</cp:coreProperties>
</file>