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96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России: богатство страны и основа жизни
</a:t>
            </a:r>
            <a:endParaRPr lang="en-US" sz="3519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богата водой, но распределена она очень неравномерно.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1515" y="895525"/>
            <a:ext cx="3427970" cy="336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в России имеет особое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миллионы рек и озёр, но основные запасы воды находятся далеко от крупных городов. Поэтому одни регионы испытывают избыток воды, а другие — её дефицит, загрязнение и трудности с водоснабжением.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368" y="3524908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водным ресурсам страны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воды — это реки, озёра, болота и водохранилища. Именно они чаще всего видны человеку и играют главную роль в жизни населения, транспорте и хозяйственной деятельности.
</a:t>
            </a:r>
            <a:endParaRPr lang="en-US" sz="737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находятся в толще земных пород. Их используют там, где реки и озёра расположены далеко или их вода не подходит без дополнительной очистки для питья и быта.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лёд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ледники и многолетние запасы льда — важная часть водных ресурсов России. Весной и летом они пополняют реки, а в северных районах помогают сохранять водный баланс территорий.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людей, сельского хозяйства и промышленности особенно важна пресная вода. Она нужна ежедневно, поэтому её качество, доступность и экономное использование имеют большое значение для страны.
</a:t>
            </a:r>
            <a:endParaRPr lang="en-US" sz="6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России по длине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длинные реки России проходят через огромные пространства и связывают удалённые районы страны.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реки азиатской части России, что подчёркивает значение Сибири и Дальнего Востока для водных ресурсов.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и школьные атласы; данные по длине рек, 2024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5293" y="1213725"/>
            <a:ext cx="2364758" cy="20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и Байкал — главные символы водного богатства
</a:t>
            </a:r>
            <a:endParaRPr lang="en-US" sz="2133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Волга: река, которая объединяет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тянется через густонаселённые районы европейской части России и связывает множество крупных городов. По её берегам видны порты, мосты, набережные и промышленные зоны, а широкое русло подчёркивает масштаб реки и её хозяйственное значение.
</a:t>
            </a:r>
            <a:endParaRPr lang="en-US" sz="778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Байкал: озеро, которое поражает глубиной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часто изображают как огромное прозрачное зеркало среди гор и тайги. Его берега выглядят сурово и величественно, а сама вода кажется особенно чистой. Именно поэтому озеро стало символом природной ценности и редкой хрупкости.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богатства, которые нужно беречь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Волга, и Байкал напоминают, что вода — это не только ресурс, но и часть природного наследия страны. На фотографиях они выглядят по-разному, но оба объекта показывают, насколько важны чистота воды и бережное отношение к ней.
</a:t>
            </a:r>
            <a:endParaRPr lang="en-US" sz="83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30117"/>
            <a:ext cx="4009200" cy="14798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в разных регионах 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страны вода используется по-разному — в зависимости от климата, населения и хозяйства.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воды зависит от природных условий, плотности населения и ведущих видов хозяйства.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региональные примеры водопользования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49" y="122880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21823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3441" y="3246440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используется в хозяйстве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Питьевое водоснабжение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каждый день для питья, приготовления пищи и бытовых нужд. Особенно важно, чтобы она была чистой, безопасной и поступала в дома, школы, больницы и другие учреждения без перебоев.
</a:t>
            </a:r>
            <a:endParaRPr lang="en-US" sz="794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предприятиях вода охлаждает оборудование, участвует в промывке сырья и используется в технологических процессах. Без неё трудно представить работу многих заводов и фабрик.
</a:t>
            </a:r>
            <a:endParaRPr lang="en-US" sz="861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вода особенно важна для полива полей. Орошение помогает выращивать овощи, зерновые и кормовые культуры, а также сохраняет урожай в жаркую погоду.
</a:t>
            </a:r>
            <a:endParaRPr lang="en-US" sz="877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помогают вырабатывать электричество на гидроэлектростанциях и служат путями для перевозки грузов. Поэтому вода важна не только для жизни людей, но и для работы всей экономики.
</a:t>
            </a:r>
            <a:endParaRPr lang="en-US" sz="842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от природного источника до потребителя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проходит путь от осадков и природных водоёмов до использования человеком и возвращения в природу.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как использование рек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реки подходят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строительства ГЭС нужны крупные реки с сильным течением и перепадом высот. Поэтому такие станции чаще строят там, где река может долго и устойчиво двигать турбины.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станции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ГЭС страны — Красноярская, Братская и Саяно-Шушенская. Они расположены на мощных реках Сибири и показывают, как природные условия помогают получать энергию.
</a:t>
            </a:r>
            <a:endParaRPr lang="en-US" sz="910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даёт электричество без сжигания угля и газа, поэтому считается более чистой. Но плотины меняют течение рек, условия для рыб и жизнь прибрежных территорий.
</a:t>
            </a:r>
            <a:endParaRPr lang="en-US" sz="957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ГЭС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Гидроэлектростанция использует силу падающей или текущей воды. Поток вращает турбины, а затем вырабатывается электричество, которое поступает в дома, школы, предприятия и транспортную инфраструктуру.
</a:t>
            </a:r>
            <a:endParaRPr lang="en-US" sz="9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расходуется вода в стране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воды зависит от числа жителей, развития промышленности и природных условий региона.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связана с промышленностью и сельским хозяйством, поэтому экономия воды особенно важна в крупных и засушливых районах.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учебной презентации на основе типичного распределения водопользования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реки
</a:t>
            </a:r>
            <a:endParaRPr lang="en-US" sz="7145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дополнительного полива урожай в засушливых районах быстро снижается, поэтому орошение особенно важно для овощей и зерновых культур.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теме водных ресурсов России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обеспечивать полив южных сельскохозяйственных районов России
</a:t>
            </a:r>
            <a:endParaRPr lang="en-US" sz="18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Грузовые пути по воде соединяют территории страны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дорога идёт по реке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в Сибири река часто становится самой удобной дорогой. По ней везут лес, топливо и стройматериалы, а рядом с пристанью вырастают склады, краны и причалы. Для многих посёлков это единственная надёжная связь с крупными центрами.
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как рабочее сердце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речном порту движение не прекращается: суда подходят к причалу, выгружают зерно и забирают новые грузы. Здесь видны важные для страны перевозки, которые помогают экономить время и деньги там, где строительство дорог очень сложно.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реки — большие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Обь, Енисей и Лена образуют главные речные пути России. На их берегах расположены города, пристани и промышленные районы, поэтому водный транспорт соединяет удалённые территории и делает хозяйство регионов более устойчивым.
</a:t>
            </a:r>
            <a:endParaRPr lang="en-US" sz="8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воде оставаться чистой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Сбросы предприятий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заводов могут содержать химические вещества и тяжёлые металлы. Они ухудшают качество воды и делают её опасной для людей, рыб и растений.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Смыв с полей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 нитраты попадают в реки и озёра после дождей и полива. Из-за этого вода «цветёт», а кислорода в ней становится меньше.
</a:t>
            </a:r>
            <a:endParaRPr lang="en-US" sz="856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Изношенные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Протечки в трубах приводят к потерям чистой воды ещё до того, как она дойдёт до потребителя. В городах такие потери особенно заметны.
</a:t>
            </a:r>
            <a:endParaRPr lang="en-US" sz="828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ресурса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вода расходуется быстрее, чем успевает пополняться. Тогда её приходится экономить, очищать и доставлять на большие расстояния.
</a:t>
            </a:r>
            <a:endParaRPr lang="en-US" sz="7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воды и их последствия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откуда в воду попадают вредные вещества и чем это опасно для природы и человека.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связаны с хозяйственной деятельностью; значит, решать проблему нужно через очистку стоков, контроль и профилактику.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охране водных ресурсов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качество воды и объёмы очистки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требует современных сооружений, регулярного ремонта и строгого контроля сбросов, особенно вблизи крупных городов и предприятий.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работают очистные системы, тем меньше загрязнение, но бережное расходование воды остаётся таким же важным.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диаграммы по теме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охраняют водные ресурсы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меры защиты воды от загрязнения и лишних потерь.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Байкал, Арктика и другие ценные водные территории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Байкал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ценят не только за глубину, но и за исключительную чистоту воды. Здесь живут эндемики — виды, которые не встречаются больше нигде в мире, поэтому любое загрязнение особенно опасно.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и на севере России много воды связано со снегом, льдом и многолетней мерзлотой. Такие запасы кажутся огромными, но они уязвимы к потеплению и меняются очень медленно.
</a:t>
            </a:r>
            <a:endParaRPr lang="en-US" sz="1054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след воздействия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северных районах появляется загрязнение, оно может сохраняться долго из-за низких температур и слабого самоочищения природы. Поэтому ошибки здесь отражаются на больших пространствах.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особой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Ценные водные территории требуют строгого контроля, ограничений на загрязнение и осторожного хозяйственного использования. Это помогает сохранить редкие виды и чистую воду для будущих поколений.
</a:t>
            </a:r>
            <a:endParaRPr lang="en-US" sz="9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для экономии воды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кран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забытая струйка воды приводит к заметным потерям. Простая привычка закрывать кран во время чистки зубов или намыливания рук уже помогает экономить ресурс каждый день.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протечками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Капающий кран или неисправный бачок кажутся мелочью, но за месяц они могут потерять десятки литров чистой воды. Чем раньше устранить поломку, тем меньше лишний расход.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загрязнять 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бытовые отходы и химические жидкости нельзя выбрасывать в реки, озёра и ливнёвки. Загрязнение воды быстро отражается на растениях, животных и качестве питьевой воды.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воду разумно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мытье посуды, уборке и стирке важно не тратить воду без необходимости. Рациональное поведение снижает расходы семьи и помогает беречь природные ресурсы.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946" y="1213725"/>
            <a:ext cx="2364758" cy="20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9614" y="1213725"/>
            <a:ext cx="2364758" cy="202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5293" y="1213725"/>
            <a:ext cx="2364758" cy="20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 — часть будущего страны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даёт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река остаётся чистой, рядом с ней безопасно жить, строить города и развивать хозяйство. Такая вода поддерживает здоровье людей и помогает предприятиям работать без лишних рисков.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как символ бережного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особенно уникальные, показывают, насколько важно не нарушать природное равновесие. Их чистота зависит от очистки стоков, контроля туристической нагрузки и аккуратного использования берегов.
</a:t>
            </a:r>
            <a:endParaRPr lang="en-US" sz="859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начинается с сегодняшних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очистные технологии, экономия воды и ответственное поведение людей делают водные ресурсы надёжнее. Если беречь реки и озёра сейчас, они будут служить и следующему поколению.
</a:t>
            </a:r>
            <a:endParaRPr lang="en-US" sz="8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ресурс, без которого невозможно развитие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России поддерживают жизнь людей, экономику и природу, но требуют бережного обращения. Чистая вода сохранится только при совместных усилиях государства, предприятий и каждого человека.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2026-06-02T10:59:41Z</dcterms:created>
  <dcterms:modified xsi:type="dcterms:W3CDTF">2026-06-02T10:59:41Z</dcterms:modified>
</cp:coreProperties>
</file>