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взаимодействия организмов и роль хищников в природе для устойчивости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экосистемные взаимоотношения и хищничество: ключевые темы урока
</a:t>
            </a:r>
            <a:endParaRPr lang="en-US" sz="319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— это совокупность живых организмов и среды, объединённых потоками энергии и веществ. Биотические отношения включают конкуренцию, симбиоз, паразитизм и важнейшее хищничество, регулирующее численность и баланс.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экосистемы и её взаимосвязей
</a:t>
            </a:r>
            <a:endParaRPr lang="en-US" sz="3072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— это взаимодействие, где один организм охотится и потребляет другого, вызывая смерть жертвы, обеспечивая пищу и энергию хищнику.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ситуации включают волка и оленя, льва и зебру, паука и насекомое, а также птицу и рыбу; все они демонстрируют активный поиск и внезапную атаку.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обладают специализированными поведенческими стратегиями и адаптациями, позволяющими эффективно охотиться и выживать в природных условиях.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Хищничество: сущность и характерные примеры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48804" y="1583525"/>
            <a:ext cx="2800091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основных типов взаимоотношений с примерами и их значением для биоэкологии.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обеспечивает уникальные биоценотические функции, при этом хищничество регулирует численность популяций.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биологические исследования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биотических взаимоотношений в экосистемах
</a:t>
            </a:r>
            <a:endParaRPr lang="en-US" sz="2027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хищники питаются узким набором добычи, например, паук-кругопряд или белоголовый орлан, что требует адаптированных охотничьих особенностей.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Универсальные хищники, как лисы или чёрные вороны, охватывают широкий спектр жертв, пользуясь гибкой охотничьей тактикой и разнообразной пищеварительной системой.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отличия выражаются в строении клюва у сапсана или челюстей у бурого медведя, которые оптимизированы под тип питания.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тактики варьируются в зависимости от специализации, влияя на стратегии охоты и выбор территорий обитания.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хищников по пищевой специализации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регулируют численность популяций добычи, предотвращая чрезмерное размножение и обеспечивая баланс видов в экосистеме.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хищников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поддержанию биоразнообразия, исключая доминирование одних видов и способствуя развитию сложных пищевых сетей.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формируют иерархию цепей питания, предотвращая истощение ресурсов и обеспечивая стабильность экологических процессов.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вещества и энергии с участием хищников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организмов и потоки веществ в экосистемах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популяционная балансировка предотвращает экологические кризисы и способствует биоразнообразию.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Регуляторная роль хищников поддерживает устойчивость процессов питания и способствует восстановлению пострадавших территорий.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контролируют численность растительноядных, предотвращая чрезмерное потребление растительности и деградацию среды обитания.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хищников приводит к резкому увеличению популяции жертв, что вызывает истощение ресурсов и разрушение экосистемных структур.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популяций и предотвращение перенаселения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с участием хищников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Пастбищная цепь: от травы к лисе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Пастбищная цепь начинается с фотосинтезирующих трав, которые поедаются зайцами. Лиса, как хищник, находится на вершине этой цепи, регулируя численность зайцев и поддерживая равновесие.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Детритная цепь: роль хищников в разложении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Детритная цепь включает мертвую органику, личинок насекомых и хищных птиц, таких как сорокопут. Хищники здесь поддерживают цикл разложения и воздействия на биоценозы.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Трофическая пирамида отражает уменьшение биомассы и энергии к вершине, где влияние хищников критично для баланса экосистемы.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регулируют популяции и предотвращают доминирование, обеспечивая устойчивость трофических уровней.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биомасс и энергообмена, 2020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Трофическая пирамида и роль хищников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каскад: кейс Йеллоустонского парка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волков и рост популяции оленей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1920–30-х годах отстрел волков в Йеллоустоне привёл к резкому увеличению численности оленей. Это вызвало выедание травяного покрова и обеднение экосистемы, что сказалось на других видах, включая бобров и птиц.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баланса после возвращения волков
</a:t>
            </a:r>
            <a:pPr algn="l" indent="0" marL="0">
              <a:lnSpc>
                <a:spcPct val="130039"/>
              </a:lnSpc>
              <a:buNone/>
            </a:pPr>
            <a:r>
              <a:rPr lang="en-US" sz="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1995 года в заповедник вернули волков, что снизило численность оленей и позволило травянистым растениям восстановиться. Вернулась популяция бобров и других животных, демонстрируя восстановление природного равновесия.
</a:t>
            </a:r>
            <a:endParaRPr lang="en-US" sz="11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жертв к хищникам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Камуфляж и смена окраски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зайцы меняют цвет шерсти зимой, сливаясь со снегом и снижая шансы быть замеченными хищниками. Такая сезонная маскировка помогает избежать атаки и повысить выживаемость.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барьеры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Панцири черепах и иглы ежей служат физической преградой для хищника, делая охоту сложнее. Эти структуры обеспечивают механическую защиту и часто отталкивают хищников.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стратегии спасения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Антилопы развили способность быстро бегать, чтобы уйти от опасности, а некоторые насекомые, например жуки-бомбардировщики, выделяют химические вещества для отпугивания хищников.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хищников к охоте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Обострённые органы чувств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Орлы обладают острым зрением, позволяющим замечать добычу на большом расстоянии, а волки — тонким обонянием, что помогает отслеживать жертв. Эти способности увеличивают успешность охоты.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охотничьи инструменты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Гепарды имеют развитую мускулатуру для высокой скорости, змеи — ядовитые железы для парализации, а пауки плетут сети, ловя насекомых. Такие адаптации способствуют эффективной добыче пищи.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коэволюции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ранних хищников способствовало развитию у жертв первичных защитных приспособлений: камуфляжа и бега, чтобы избежать поедания.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«Гонка вооружений»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жертвы постепенно улучшали свои адаптации — хищники становились быстрее и хитрее, жертвы — сильнее и устойчивее к атакам.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коэволюция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Продолжающееся взаимодействие ведёт к появлению новых защитных и охотничьих стратегий, поддерживая биоразнообразие и эволюционный прогресс экосистемы.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динамика хищник–жертва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цикличность изменения численности зайцев и рысей с явным сдвигом пиков, свидетельствующим о взаимосвязанности их популяций.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модель Лотки-Вольтерры, описывающую регулярные колебания численности в системе хищник–жертва.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Гудзоновой компании, XIX - начало XX века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динамика численности хищников и жертв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формы хищничества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— скрытая форма хищничества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внутри организма хозяина потребляют питательные вещества, нанося вред. Малярийный плазмодий паразитирует в крови человека, принося значительный ущерб здоровью.
</a:t>
            </a:r>
            <a:endParaRPr lang="en-US" sz="106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Микропищевые цепи с бактериями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питаются органическими остатками и сами служат пищей для других микроорганизмов, создавая особые пищевые сети на микроскопическом уровне.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Внутривидовой каннибализм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часто встречается поедание особями одного вида друг друга, как у молоди лягушек или среди акул, что регулирует численность и обеспечивает выживание сильнейших.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 хищников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Истребление как угроза для хищников
</a:t>
            </a:r>
            <a:pPr algn="l" indent="0" marL="0">
              <a:lnSpc>
                <a:spcPct val="130039"/>
              </a:lnSpc>
              <a:buNone/>
            </a:pPr>
            <a:r>
              <a:rPr lang="en-US" sz="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массовое уничтожение волков привело к исчезновению локальных популяций и нарушению экосистемных связей, что отразилось на биоразнообразии.
</a:t>
            </a:r>
            <a:endParaRPr lang="en-US" sz="1159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среды обитания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расширение городов сокращают территории хищников, уменьшает возможности для охоты и размножения, что ведёт к снижению их численности.
</a:t>
            </a:r>
            <a:endParaRPr lang="en-US" sz="1178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экосистем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числа тигров в Азии и акул в океане провоцирует всплеск численности добычи, что вызывает деградацию экосистем и потерю устойчивости природных сообществ.
</a:t>
            </a:r>
            <a:endParaRPr lang="en-US" sz="117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поддержка охраняемых природных территорий обеспечивают безопасные условия для жизни и размножения хищников, способствуя сохранению их популяций.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Реинтродукционные программы возвращают исчезнувшие виды в их природные ареалы, восстанавливая экосистемное равновесие и усиливая биоразнообразие.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экологической грамотности и запрет на незаконную охоту уменьшают антропогенное давление и способствуют сохранению уязвимых видов.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сохранению хищников в экосистемах
</a:t>
            </a:r>
            <a:endParaRPr lang="en-US" sz="213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агентство по охране природы, 2022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 зависят от регуляции, осуществляемой хищниками, важной для поддержания баланса и биологического разнообразия.
</a:t>
            </a:r>
            <a:pPr algn="ctr" indent="0" marL="0">
              <a:lnSpc>
                <a:spcPct val="115000"/>
              </a:lnSpc>
              <a:buNone/>
            </a:pPr>
            <a:r>
              <a:rPr lang="en-US" sz="22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 70% экосистем по всему миру сохраняют функциональное равновесие благодаря контролю численности жертв хищниками, предотвращая доминирование отдельных видов.
</a:t>
            </a:r>
            <a:endParaRPr lang="en-US" sz="1622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играют незаменимую роль в поддержании устойчивости, эволюции и разнообразия экосистем. Их сохранение — основа устойчивого развития и благополучия природных сообществ.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Хищничество: ключ к балансу природы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2026-05-10T08:27:23Z</dcterms:created>
  <dcterms:modified xsi:type="dcterms:W3CDTF">2026-05-10T08:27:23Z</dcterms:modified>
</cp:coreProperties>
</file>