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как система крупных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характеристика мира
</a:t>
            </a:r>
            <a:endParaRPr lang="en-US" sz="39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характеристика помогает сравнивать территории по единому плану: от природы и населения до хозяйства и связей с другими странами.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образ региона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географическая классификация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частей света обычно выделяют в школьной географии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число крупных частей света помогает выстроить сравнение регионов по единому плану и увидеть различия в развитии.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делят мир на регионы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14575" y="1193500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мира начинается с частей света и крупных регионов, которые удобно сравнивать по положению, историческим связям и роли в мировом хозяйстве.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514575" y="1852317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природным признакам относят климат, рельеф, обеспеченность водой и ресурсами. Они влияют на расселение людей, типы хозяйства и темпы освоения территории.
</a:t>
            </a:r>
            <a:endParaRPr lang="en-US" sz="1058" dirty="0"/>
          </a:p>
        </p:txBody>
      </p:sp>
      <p:sp>
        <p:nvSpPr>
          <p:cNvPr id="13" name="Text 4"/>
          <p:cNvSpPr txBox="1"/>
          <p:nvPr/>
        </p:nvSpPr>
        <p:spPr>
          <a:xfrm>
            <a:off x="514575" y="2527242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расселение показывают, где сосредоточены крупные города, насколько велика плотность и как быстро растёт или стареет население.
</a:t>
            </a:r>
            <a:endParaRPr lang="en-US" sz="1058" dirty="0"/>
          </a:p>
        </p:txBody>
      </p:sp>
      <p:sp>
        <p:nvSpPr>
          <p:cNvPr id="14" name="Text 5"/>
          <p:cNvSpPr txBox="1"/>
          <p:nvPr/>
        </p:nvSpPr>
        <p:spPr>
          <a:xfrm>
            <a:off x="514575" y="3194205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специализация помогает понять, на чём регион зарабатывает: на промышленности, услугах, сельском хозяйстве, транспорте или добыче сырья.
</a:t>
            </a:r>
            <a:endParaRPr lang="en-US" sz="1058" dirty="0"/>
          </a:p>
        </p:txBody>
      </p:sp>
      <p:sp>
        <p:nvSpPr>
          <p:cNvPr id="15" name="Text 6"/>
          <p:cNvSpPr txBox="1"/>
          <p:nvPr/>
        </p:nvSpPr>
        <p:spPr>
          <a:xfrm>
            <a:off x="514575" y="3902792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географии чаще всего рассматривают Европу, Азию, Африку, Северную Америку, Латинскую Америку, Австралию и Океанию, а также Антарктиду как особый регион.
</a:t>
            </a:r>
            <a:endParaRPr lang="en-US" sz="9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 строится не по одному признаку, а по совокупности показателей.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Похожими выглядят только отдельные параметры; общий облик региона раскрывается при сопоставлении нескольких показателей одновременно.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сравнения регионов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карты и диаграммы
</a:t>
            </a:r>
            <a:endParaRPr lang="en-US" sz="2344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и 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прочитайте легенду карты или ось диаграммы: именно они показывают, что означают цвета, линии, столбцы и подписи.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 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проверьте единицы измерения и масштаб. Без них легко перепутать абсолютные значения с относительными и сделать неверный вывод.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 дату данных: регион может быстро меняться, и старые сведения уже не отражают реальную ситуацию.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Сопоставляйте несколько источников, чтобы увидеть не только величину показателя, но и его размещение, концентрацию и пространственные контрасты.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ответ о регионе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описать любой регион по единой логике.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632" y="1120600"/>
            <a:ext cx="308428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компактный и интегрированный регион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компактна по площади, но исторически очень плотно заселена. Высокая концентрация населения поддерживает развитую сеть городов, транспортных узлов и межгосударственных связей.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региона характерны высокая урбанизация и значительная роль сферы услуг. Крупные города выступают центрами финансов, управления, науки и международного обмена.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Европы остаётся разнообразной: от машиностроения и химии до высокотехнологичных производств. При этом многие отрасли ориентированы на инновации и качество.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экономическое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внутри Европейского союза усиливает торговлю, кооперацию и мобильность. Именно поэтому страны региона часто рассматривают не изолированно, а как взаимосвязанную систему.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регион контрастов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2375" y="1193495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объединяет страны с очень разным уровнем развития: рядом с Японией и Южной Кореей существуют территории с более традиционной аграрной экономикой и низкими доходами.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2375" y="2325793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Азии сосредоточено самое многочисленное население мира. Это создаёт огромный внутренний рынок, но одновременно усиливает нагрузку на города, транспорт и ресурсы.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375" y="3458078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отличается богатством природных ресурсов и неодинаковой степенью урбанизации. Поэтому здесь особенно заметны различия между индустриальными центрами, аграрными районами и быстро растущими мегаполисами.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демографический рост и вызовы развития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подъём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Африки быстро растёт, а доля молодёжи остаётся высокой. Это создаёт большой демографический потенциал, но одновременно усиливает нагрузку на образование, здравоохранение и рынок труда.
</a:t>
            </a:r>
            <a:endParaRPr lang="en-US" sz="1129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основой экономики остаются сельское хозяйство, добыча полезных ископаемых и экспорт сырья. Такая структура делает развитие зависимым от мировых цен и внешнего спроса.
</a:t>
            </a:r>
            <a:endParaRPr lang="en-US" sz="1129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регионов сильно различается: рядом с относительно успешными и урбанизированными странами существуют территории с бедностью, слабой инфраструктурой и ограниченным доступом к базовым услугам.
</a:t>
            </a:r>
            <a:endParaRPr lang="en-US" sz="1129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трудности связаны с политической нестабильностью, конфликтами и неустойчивостью институтов. Из-за этого многим странам сложно превращать природные и человеческие ресурсы в устойчивый рост.
</a:t>
            </a:r>
            <a:endParaRPr lang="en-US" sz="112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экономическая мощь
</a:t>
            </a:r>
            <a:endParaRPr lang="en-US" sz="2344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ядро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Канада формируют ядро региона: именно здесь сосредоточены крупнейшие финансовые центры, научные кластеры и штаб-квартиры транснациональных компаний, задающих темпы мировой экономики.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поддерживает плотную сеть агломераций, где сосредоточены управление, образование, инновации и сфера услуг. Между городами выстроены мощные транспортные и логистические связи.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обладает значительными запасами нефти, газа, леса, пресной воды и рудных ресурсов. Это создаёт прочную сырьевую базу для промышленности и энергетики.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услуги здесь тесно связаны: в городах развиты автомобилестроение, авиация, ИТ, финансы и наукоёмкое производство, а производство ориентировано на крупный внутренний рынок.
</a:t>
            </a:r>
            <a:endParaRPr lang="en-US" sz="10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ресурсы и неравенство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региона притягивают население, капитал и транспортные потоки, поэтому именно здесь особенно заметны контрасты между современными деловыми районами и периферийными кварталами.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экспорт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многих стран опирается на добычу нефти, меди, железной руды, а также на экспорт кофе, сои, бананов и мяса, что делает регион зависимым от внешнего спроса.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проявляется в различиях доходов, доступе к образованию и качеству городской среды. Наряду с современными районами существуют территории с недостаточной инфраструктурой и высокой бедностью.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общие черты, страны региона сильно различаются по уровню индустриализации, политической стабильности и роли государства в экономике, поэтому регион нельзя считать однородным.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Австралию и Океанию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австралийском материке население сосредоточено в прибрежных городах, а внутренняя часть территории засушлива и слабо освоена. Поэтому связь между центрами жизни и пустынными пространствами особенно контрастна.
</a:t>
            </a:r>
            <a:endParaRPr lang="en-US" sz="1013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океан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государства Океании разбросаны по огромным расстояниям Тихого океана. Их повседневная жизнь зависит от морского сообщения, авиарейсов и туризма, а природные ресурсы обычно ограничены.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региона характерно сочетание высокого уровня жизни в Австралии и уязвимости малых островных стран, которые особенно чувствительны к изменению климата, штормам и колебаниям внешних доходов.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632" y="1120600"/>
            <a:ext cx="308428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в трёх измерениях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лежит вокруг Южного полюса и почти целиком покрыта ледниковым щитом. Самые суровые климатические условия на Земле делают её хозяйственное освоение крайне ограниченным.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Постоянного населения здесь нет: работают только сменные экспедиции учёных и обслуживающего персонала. Их деятельность связана с наблюдениями за климатом, льдами и природными процессами.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материка определён международными соглашениями, которые ограничивают военную и промышленную деятельность. Это делает Антарктиду примером территории, где приоритетом остаются наука и сохранение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различия в численности и урбанизации, но и общий демографический сдвиг: центры роста населения смещены в Азию и Африку.
</a:t>
            </a:r>
            <a:endParaRPr lang="en-US" sz="121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 Африка выделяются масштабом населения, а Европа и Северная Америка — более высокой урбанизацией. Австралия и Океания остаются малочисленными, но сравнительно городскими.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схема по общим региональным характеристикам; значения приведены для наглядного сопоставления, не как официальная статистика.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урбанизация: главные различия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специализация регионов
</a:t>
            </a:r>
            <a:endParaRPr lang="en-US" sz="2344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Постиндустриальное ядро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Северная Америка опираются на высокую производительность труда, финансовые услуги, научные центры и развитую инфраструктуру, поэтому именно здесь концентрируются управление и инновации.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Производственный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сочетает массовое промышленное производство, высокие технологии и огромный внутренний рынок. Внутри региона соседствуют мощные индустриальные зоны и территории традиционного сельского хозяйства.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ориентация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Африки и Латинской Америки характерна сильная зависимость от экспорта сырья и сельскохозяйственной продукции. Такая специализация делает экономики чувствительными к ценам мирового рынка.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специализация показывает, что хозяйство мира строится неравномерно: одни территории создают технологии и капитал, а другие поставляют ресурсы и продовольствие.
</a:t>
            </a:r>
            <a:endParaRPr lang="en-US" sz="11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431" y="1652590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политические связи
</a:t>
            </a:r>
            <a:endParaRPr lang="en-US" sz="2334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 упрощают торговлю, согласуют правила и усиливают политический вес участников. Европейский союз, АСЕАН и Африканский союз показывают, что сотрудничество помогает решать общие задачи.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Сохраняющиеся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Границы, конфликты и исторические противоречия по-прежнему влияют на развитие регионов. Политическая карта не только объединяет территории, но и объясняет, почему сотрудничество идёт неравномерно.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Соглашения вроде USMCA связывают экономики соседних стран производственными цепочками и транспортом. В результате регион получает более устойчивые рынки, но сохраняет внутренние различия и конкуренцию.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проблемы и региональные различия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острее всего ощущаются бедность, быстрый прирост населения и нехватка рабочих мест. Эти процессы усиливают нагрузку на школы, медицину, транспорт и городскую инфраструктуру.
</a:t>
            </a:r>
            <a:endParaRPr lang="en-US" sz="1129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особенно заметны перенаселение, дефицит земли в густонаселённых районах и экологические риски. Быстрый рост городов часто опережает развитие коммунальных и транспортных систем.
</a:t>
            </a:r>
            <a:endParaRPr lang="en-US" sz="1129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главной долгосрочной проблемой становится старение населения. Оно влияет на рынок труда, пенсионные системы и структуру спроса, меняя приоритеты социальной политики.
</a:t>
            </a:r>
            <a:endParaRPr lang="en-US" sz="1129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 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Латинской Америке сохраняются резкие социальные контрасты: рядом с современными кварталами существуют бедные районы, а неравный доступ к доходам и образованию тормозит развитие.
</a:t>
            </a:r>
            <a:endParaRPr lang="en-US" sz="11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Азию по региональному шаблону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описание региона: от положения к выводу о его роли в мире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подход помогает быстро собрать цельную характеристику территории и не потерять главное: где она расположена, чем живёт, какие имеет проблемы и почему отличается от других регионов.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подход работает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2026-07-27T03:31:48Z</dcterms:created>
  <dcterms:modified xsi:type="dcterms:W3CDTF">2026-07-27T03:31:48Z</dcterms:modified>
</cp:coreProperties>
</file>