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«Царь-рыба» Виктора Астафьева: человек, природа и нравственный выбор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совести, мере и цене человеческой жадности.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и исторический фон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«Царь-рыба» выросла из тревожной эпохи 1970-х, когда литература всё настойчивее говорила об экологии и нравственной ответственности. Личный опыт Астафьева на Енисее придал повести подлинность и особую силу наблюдения.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 и место «Царь-рыбы» в его творчестве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Петрович Астафьев — писатель-фронтовик, чья проза отличается точностью детали, строгой нравственной интонацией и вниманием к простому человеку, живущему в трудных условиях.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для Астафьева — не только место действия, но и источник жизненного опыта. Именно здесь особенно остро раскрываются темы труда, памяти, долга и человеческой меры.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«Царь-рыба» соединяет личные наблюдения автора с общими вопросами совести, ответственности и внутреннего очищения, поэтому занимает одно из ключевых мест в его творчестве.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Сибирское пространство повести: Енисей, тайга, рыбацкий быт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 как живая стихия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повести не служит просто декорацией: она задаёт ритм жизни, проверяет выносливость и заставляет человека считаться с собой. Холодное течение и широта пространства делают каждый поступок особенно значимым.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 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Глухая тайга создаёт ощущение оторванности от привычного мира. В этом пространстве особенно заметны страх, сосредоточенность и внутреннее напряжение человека, который остаётся один на один с природой и собственным выбором.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повседневная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Рыбацкий быт изображён через тяжёлую работу, простые вещи и постоянную зависимость от удачи, опыта и погодных условий. Повседневность здесь не облегчает смысл, а делает его острее и правдивее.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повести как цепь нравственных испытаний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в повести В. П. Астафьева «Царь-рыба»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центр: борьба Игнатьича с гигантским осётром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огромным осётром начинается как удачная добыча, но быстро превращается в опасную схватку. Рыбак оказывается связан с рыбой одной снастью и теряет привычное чувство контроля.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осётра делает ситуацию равной для ловца и добычи. Обычная рыбалка оборачивается драмой, где решается не только исход борьбы, но и внутреннее состояние человека.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заставляет Игнатьича пережить предел собственных возможностей. В напряжении этой сцены особенно ясно видно, что физическое превосходство не совпадает с нравственной правотой.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061"/>
            <a:ext cx="202200" cy="17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Игнатьич как герой: опыт, мастерство и внутренняя вина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Игнатьич знает реку, повадки рыбы и законы промысла. Его опыт основан на привычке действовать точно и быстро, полагаясь на выучку и силу.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Характер, проверенный стихией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герой кажется человеком, который не боится трудностей и умеет справляться с любой ситуацией. Однако встреча с осётром обнаруживает пределы его уверенности.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Жёсткость и внутренняя вина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сдержанностью Игнатьича скрываются самолюбие и тяжесть прошлого. Именно поэтому борьба с рыбой становится для него не только физическим, но и нравственным испытанием.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самоосмыслению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привычное мастерство оказывается бессильно, герой вынужден увидеть себя без оправданий. Страх и растерянность подводят его к мысли о собственной ответственности.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царь-рыбы как символа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осётр воплощает мощь природы, которую нельзя подчинить безнаказанно. В нём соединены красота, сила и напоминание о пределах человеческого вмешательства.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Заглавный образ связан с искушением лёгкой добычей. Чем сильнее стремление овладеть богатством реки, тем очевиднее становится опасность жадности и самообмана.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Царь-рыба выводит частный эпизод к уровню притчи. Человек сталкивается не просто с добычей, а с живой силой мира, превосходящей его частный интерес.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как нравственная и экологическая проблема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в повести — это не только нарушение закона, но и привычка ставить выгоду выше меры, труда и уважения к общему богатству природы.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Погоня за добычей ведёт к истощению реки и разрушению природного равновесия. Ущерб, нанесённый среде, показан как следствие человеческой корысти.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показывает, что духовная слепота начинается с оправдания мелкого нарушения. Когда человек перестаёт различать дозволенное и недозволенное, он теряет внутренний ориентир.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вред в повести всегда связан с нравственной деградацией. Разрушая природу, человек одновременно обедняет собственную совесть и утрачивает чувство ответственности.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все смысловые пары сходятся к вопросу о нравственной мере человека.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 становится конфликт между внешним успехом и внутренней правотой: именно он определяет философский смысл повести.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повести В. П. Астафьева «Царь-рыба»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нравственной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Бескрайнее пространство, течение Енисея и суровый воздух усиливают напряжение каждого поступка. В такой среде любое действие героя приобретает вес, потому что природа словно проверяет его меру и совесть.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река, туман и глухая тайга у Астафьева не просто описаны, а пережиты как сила, перед которой человек невольно ощущает свою малость. Пейзаж сразу задаёт тон тревоги.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носитель смысла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повести: точность, образность, разговорная интонация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точно называет рыбацкие снасти, приёмы лова и детали быта, благодаря чему повествование звучит достоверно и конкретно, без отвлечённости.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сближает автора с героями, а диалектные и просторечные слова передают живую среду Сибири и характеры людей, выросших в ней.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сравнения, резкие оценки и антитезы придают тексту нравственную остроту: автор не только рассказывает, но и заставляет читателя судить поступки героев.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персонажи и их смысловые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как через персонажей раскрываются главные идеи повести.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образуют систему нравственных контрастов: от труда и памяти до жадности и внутреннего падения. Через них автор показывает разные отношения человека к природе и к самому себе.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В. П. Астафьева «Царь-рыба»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повести: люди труда, промысла и тайги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повести составляют рыбаки, охотники и жители удалённых поселков, для которых река и тайга — не фон, а источник жизни, труда и постоянной зависимости от природы.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физический труд здесь связан с выносливостью, терпением и знанием местных законов. Он противопоставлен лёгкой добыче, когда человек выбирает не труд, а наживу.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среда помогает увидеть нравственный разлом: одни живут по мерке ответственности и взаимопомощи, другие разрушают общий мир ради краткой личной выгоды.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Нравственное испытание Игнатьича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центральном эпизоде повести показывает, как жажда добычи превращается в нравственный кризис.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Енисей, тайга и холодное пространство в повести существуют как самостоятельная сила, а не как декорация. Они подчёркивают хрупкость человеческих планов и проверяют подлинность намерений.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особенно заметны суета, самоуверенность и жадность человека. Астафьев показывает: настоящая сила рождается не из захвата, а из признания границ и ответственности.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в художественной антитезе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центры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экологическая тема у Астафьева тесно связана с внутренним выбором человека и его отношением к собственной совести.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мотив нравственного выбора: именно он объединяет природные, социальные и личные темы повести в единое целое.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повести В. П. Астафьева «Царь-рыба»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19065"/>
            <a:ext cx="324900" cy="25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«Царь-рыбы» для современного читателя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напоминает, что природа не бесконечна: любое бездумное вмешательство оставляет след, который затрагивает не только один водоём, но и будущее людей.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 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убеждает, что опасно оправдывать лишнюю добычу и личную выгоду. Потеря меры постепенно превращается в привычку, которая разрушает характер.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связь между поступком и совестью. Человек отвечает не только перед законом, но и перед собой, близкими и общим миром жизни.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интерес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думать о последствиях частного решения для других людей. Это особенно важно сегодня, когда ресурсы и доверие легко истощаются.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повести и их 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приёмы письма помогают Астафьеву соединить бытовую правду с философским смыслом.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работают совместно: они делают мир повести достоверным, а её смысл — широким и обобщающим, выходящим за рамки одного события.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В. П. Астафьева «Царь-рыба»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повести «Царь-рыба»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убеждает, что человечность проверяется не силой и добычей, а совестью, мерой и уважением к миру. Повесть учит жить так, чтобы не разрушать природу и себя.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2026-05-23T16:54:31Z</dcterms:created>
  <dcterms:modified xsi:type="dcterms:W3CDTF">2026-05-23T16:54:31Z</dcterms:modified>
</cp:coreProperties>
</file>