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углеводы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— главный источник энергии и важнейший компонент живых организмов.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углеводы впервые изучены как органические соединения с формулой Cn(H2O)m. Научные открытия прошлого века выявили их биологическое значение, а современные исследования связывают углеводы с питанием и биотехнологиями.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развитие науки об углеводах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состоят из углерода, водорода и кислорода в определённом соотношении, формируя основу их структуры. Это универсальные молекулы в живых организмах.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углеводов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входят в состав клеток растений и животных, выступая главным биологическим источником энергии и запасая её в виде гликогена.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живых организмах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обеспечивают клетки энергией, участвуют в построении клеточных структур и поддерживают обмен веществ, что крайне важно для здоровья и роста.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в организме человека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углеводы?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Моносахариды — простейшие сахара, легко усваиваются и служат быстрым источником энергии для организма.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Олигосахариды включают дисахариды, которые состоят из нескольких моносахаридов и влияют на вкус и свойства пищи.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Полисахариды — сложные углеводы с крупными молекулами, выполняющие запасные и структурные функции в клетках.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углеводов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572505"/>
            <a:ext cx="4063200" cy="23243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углеводов с их примерами и функциями в организме.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Моносахариды обеспечивают мгновенную энергию, полисахариды служат долгосрочным запасом.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биохимии углеводов, 2022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и примеры углеводов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200" y="17051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— моносахарид с формулой C6H12O6, часто встречающийся шестиуглеродный сахар, который может существовать в различных структурных формах.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3200" y="31282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организме она служит основным транспортируемым сахаром, растворяется в крови и используется клетками как главный источник энергии.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молекулы глюкозы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используется для синтеза АТФ — универсальной «энергетической валюты» клетки, поддерживающей все биохимические процессы.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расщепляются до глюкозы, которая преобразуется в углекислый газ и воду с выделением энергии около 4 ккал на грамм.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обмена углеводов критична для нормальной работы организма, особенно при повышенной физической активности.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Гликоген, запасенный в печени и мышцах, поддерживает постоянный уровень глюкозы в крови во времени между приёмами пищи.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углеводы обеспечивают энергией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гликемического индекса, Университет Медицины, 2023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углеводы быстро повышают уровень сахара в крови, тогда как сложные обеспечивают плавное и длительное поступление энергии.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сложных углеводов в рацион способствует стабильности уровня глюкозы и снижает риск резких спадов энергии.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Структурное сравнение простых и сложных углеводов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продукты, богатые углеводами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Хлеб, макароны, картофель и рис — главные поставщики углеводов, необходимые для энергии подростка. Добавляются свежие фрукты и овощи с полезными сахарами.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Клетчатка в рационе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Клетчатка присутствует в цельнозерновых, бобовых и овощах, поддерживает пищеварение и снижает уровень вредного холестерина.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углеводов в пище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65159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35661"/>
            <a:ext cx="218400" cy="1747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13800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Клетчатка улучшает перистальтику и предотвращает запоры, поддерживая здоровье пищеварительной системы подростков.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Нормализация работы кишечника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потребление пищевых волокон способствует снижению уровня «плохого» холестерина в крови.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холестерина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Клетчатка способствует ощущению сытости, уменьшая чрезмерное потребление пищи и риск набора лишнего веса.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ожирения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волокна помогают регулировать уровень сахара и предотвращают развитие сахарного диабета 2 типа.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риска диабета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волокна: польза и источники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651771"/>
            <a:ext cx="4063200" cy="21869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здравоохранения Российской Федерации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количество углеводов на 100 г продукта. Хлеб и рис — основные источники углеводов в рационе подростков, обеспечивающие значительную часть энергии.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и рис содержат наибольшее количество углеводов, оказывая ключевое влияние на дневное потребление углеводов подростками.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углеводов в популярных продуктах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Гликемический индекс (ГИ) отражает скорость повышения уровня сахара в крови после употребления продуктов, что важно для контроля энергии и общего здоровья.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с высоким ГИ, такие как белый хлеб и сахар, вызывают быстрый подъем глюкозы, что может приводить к резким колебаниям энергии.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ГИ характерен для овсянки и большинства овощей, обеспечивая устойчивое и продолжительное поступление энергии, способствуя длительному насыщению.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Гликемический индекс и его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 РФ, 2023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баланса между простыми и сложными углеводами важно для оптимального роста и физической активности подростков.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Рекомендуется ограничивать простые сахара не более 10%, отдавая предпочтение сложным углеводам для здоровья и энергии.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в рационе подростка: рекомендованные нормы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физической нагрузке возрастает потребность в углеводах, так как мышцы используют глюкозу и гликоген для энергии и быстрого восстановления.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Спортсменам и активным подросткам важно употреблять сложные углеводы перед тренировками для улучшения выносливости и поддержания стабильного уровня энергии.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и спортивная активность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углеводов приводит к снижению глюкозы в крови, вызывает усталость, ухудшение концентрации и расстройства пищеварения.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Оптимальное потребление углеводов обеспечивает баланс энергии, поддерживает активность и предотвращает развитие хронических заболеваний.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потребление повышает риск ожирения, инсулинорезистентности и жировой болезни печени, ухудшая общее состояние здоровья.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и избыток углеводов: последствия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больных диабетом важно контролировать количество углеводов и отдавать предпочтение продуктам с низким гликемическим индексом.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сложных углеводов с белками и жирами помогает стабилизировать уровень сахара и замедлить его усвоение.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обмена углеводов лежат в основе развития диабета первого и второго типа, требующих регулярного мониторинга питания.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способствует улучшению контроля заболевания и снижает риск осложнений, улучшая качество жизни пациентов.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и диабет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нуждается в постоянном поступлении глюкозы для поддержания памяти, внимания и учебных способностей подростков.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130 г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глюкозы в среднем потребляет мозг подростка в день для нормальной работы и концентрации.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по нейробиологии, 2022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Биоразлагаемые пластики на основе полисахаридов
</a:t>
            </a:r>
            <a:endParaRPr lang="en-US" sz="1356" dirty="0"/>
          </a:p>
        </p:txBody>
      </p:sp>
      <p:sp>
        <p:nvSpPr>
          <p:cNvPr id="12" name="Text 2"/>
          <p:cNvSpPr txBox="1"/>
          <p:nvPr/>
        </p:nvSpPr>
        <p:spPr>
          <a:xfrm>
            <a:off x="506437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используют углеводные биополимеры для создания экологичных упаковочных материалов, уменьшая нагрузку на окружающую среду. Эти разработки становятся перспективной альтернативой традиционным пластикам.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Биотопливо из растительных углеводов
</a:t>
            </a:r>
            <a:endParaRPr lang="en-US" sz="1356" dirty="0"/>
          </a:p>
        </p:txBody>
      </p:sp>
      <p:sp>
        <p:nvSpPr>
          <p:cNvPr id="14" name="Text 4"/>
          <p:cNvSpPr txBox="1"/>
          <p:nvPr/>
        </p:nvSpPr>
        <p:spPr>
          <a:xfrm>
            <a:off x="3312660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применяются для производства биоэтанола – возобновляемого источника энергии. Биотопливо на основе углеводов может снизить зависимость от ископаемых ресурсов и уменьшить выбросы углекислого газа.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в медицине и фармакологии
</a:t>
            </a:r>
            <a:endParaRPr lang="en-US" sz="1356" dirty="0"/>
          </a:p>
        </p:txBody>
      </p:sp>
      <p:sp>
        <p:nvSpPr>
          <p:cNvPr id="16" name="Text 6"/>
          <p:cNvSpPr txBox="1"/>
          <p:nvPr/>
        </p:nvSpPr>
        <p:spPr>
          <a:xfrm>
            <a:off x="6118885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Полисахариды и олигосахариды участвуют в разработке новых лекарств и вакцин, а также создают наноматериалы для целенаправленной доставки медицинских препаратов с повышенной эффективностью.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исследования: углеводы в биотехнологиях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410902"/>
            <a:ext cx="4063200" cy="2647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энергетическую ценность и основные функции макроэлементов в организме. Углеводы являются главной энергетической базой для мышц и мозга.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все макроэлементы важны, углеводы незаменимы для быстрой и эффективной энергии в повседневной и умственной активности.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источники и диетология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углеводов, белков и жиров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поддерживают энергию, умственную и физическую активность, обеспечивая рост и развитие подростков. Важен выбор сложных углеводов и баланс с другими макроэлементами для здоровья и успешного обучения.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углеводов для подростков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2026-05-08T03:57:56Z</dcterms:created>
  <dcterms:modified xsi:type="dcterms:W3CDTF">2026-05-08T03:57:56Z</dcterms:modified>
</cp:coreProperties>
</file>