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Менелая: связь прямой и пропорций в треугольнике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 задаёт точное числовое условие для трёх отрезков в треугольнике.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теорему изучают в 8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Менелай помогает работать с отношениями отрезков прямо на чертеже, без координат и измерений. Она связана с подобием, пропорциями и признаком коллинеарности, поэтому часто нужна в задачах с треугольником и секущей прямой.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пересекает стороны треугольника ABC в точках K, L и M, то AK/KB · BL/LC · CM/MA = 1.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Менелая, школьная планиметрия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трёх отношений отрезков равно единице.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работает, когда точки пересечения лежат на одной прямой, а отношения берутся к «соседним» вершинам.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теоремы и её результат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 в задачах — корректно выбрать стороны (или их продолжения) и пары отрезков для каждого отношения.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формулировка теоремы Менелая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задачах на теорему Менелая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превратить рисунок в уравнение.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ABC пересекается прямой, которая проходит через точки K на AB, L на BC и M на CA. Важно, что эти три точки принадлежат одной прямой.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треугольника с секущей прямой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отрезки входят в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Отмечаются пары отрезков у вершин: AK и KB, BL и LC, CM и MA. По ним составляют три дроби и затем перемножают, получая условие теоремы.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перемножить 2, 3 и 1/6, получится 1, как требует теорема.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отношений отрезков в теореме Менелая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подтверждают именно правило произведения: одно неверное отношение разрушает равенство.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по заданным отношениям (2, 3 и 1/6)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Направленные отрезки и их роль в формуле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обычных отрезков всегда неотрицательны, но иногда точка K, L или M лежит на продолжении стороны треугольника. Тогда нужно учитывать направление на прямой, а не только размер.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Направленные отрезки позволяют сохранять единое правило даже при «перевороте» положения точки. В результате формула остаётся верной для разных конфигураций, включая случаи с продолжениями сторон.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направленных отрезков легко получить ошибку со знаком: равенство может казаться нарушенным из‑за неправильного выбора «пары» при отношении или из‑за подстановки обычной длины.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 Менелая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для точек K, L и M выполняется равенство AK/KB · BL/LC · CM/MA = 1, то эти точки обязательно лежат на одной прямой. Это утверждение называют обратной теоремой Менелая.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доказательство удобно начинать с вычислений: находят или проверяют произведение трёх дробей по известным отрезкам. Если получилось 1, остаётся сделать вывод о коллинеарности.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переход особенно помогает, когда геометрический вывод нужно получить строго из численного условия, а не из «внешнего вида» рисунка.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1846869"/>
            <a:ext cx="7368000" cy="15277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теоремы работают с отношениями на сторонах треугольника, но описывают разные геометрические ситуации.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Менелая и теорема Чевы: главное различие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теоремы зависит от рисунка: если фигурирует «одна прямая через стороны» — нужен Менелай; если «три прямые из вершин сходятся» — Чева.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школьных теорем о пропорциях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задачу на теорему Менелая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 секущая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условии почти всегда есть треугольник и прямая, которая пересекает его стороны. Важно, чтобы прямая проходила через три точки пересечения со сторонами или их продолжениями.
</a:t>
            </a:r>
            <a:endParaRPr lang="en-US" sz="863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точки K, L, M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Отмечены точки пересечения: обычно K на AB, L на BC, M на CA или на продолжениях. Если в рисунке видны три такие точки на одной прямой, это прямой намёк на Менелая.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отрезков  — ключевые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условии часто даны отношения вида AK/KB, BL/LC или числовые длины отдельных отрезков. По ним составляют произведение трёх дробей и проверяют условие равенства единице.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требуется: доказать или найти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может просить доказать коллинеарность точек K, L, M или найти неизвестную длину по известным. В обоих случаях решают через одно и то же произведение трёх отношений.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перемножить три заданных отношения, получается 0,5 × 2 × 1 = 1. Важно смотреть именно на произведение, а не на отдельные дроби по отдельности.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условия на простом числовом примере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равенство с единицей соответствует условию теоремы Менелая. Значит, в правильной конфигурации три точки должны лежать на одной прямой.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(без внешних данных), 12.05.2026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 нахождение длины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решения: от рисунка к формуле и обратно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теоремы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как язык математики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геометрия во многом опиралась на наглядные построения: треугольники, прямые, пересечения. По сути, чертёж становился “доказательством в рисунке”, а отношения отрезков — способом перевести картинку в точные формулы. Теорема Менелая хорошо отражает этот подход.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Менелай Александрийский и правило для секущей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Менелая Александрийского связывают с математиком I века. Его правило сохранилось в школьной геометрии как понятная связь между треугольником и секущей прямой. На иллюстрации уместен античный стиль: треугольник и прямая, проходящая через три точки пересечения.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применении теоремы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брать не те отрезки, которые реально образуют дроби в формуле. Нужно точно понять: какое деление стороны даёт пары AK/KB, BL/LC и CM/MA.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перепутать порядок в отношениях. Например, вместо AK/KB записывают KB/AK. Тогда меняется значение дроби, а произведение уже не станет равным единице даже при верной геометрической картине.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неверная запись одного множителя делает всё равенство неверным. Даже небольшая опечатка в дроби или пропуск стороны приводит к ошибочному выводу о коллинеарности или о найденной длине.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появляется при работе с продолжениями сторон: тогда нужны направленные отрезки. Если подставить обычные положительные длины, знак в произведении “сломается”, и равенство единице не получится.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Менелай обычно работает в трёх режимах: установить коллинеарность, вычислить неизвестную величину и проверить корректность пропорций на рисунке.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применения теоремы в школьной геометрии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“три задачи из одного инструмента”. Во всех случаях опираются на произведение трёх отношений и сравнивают его с единицей.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учебный обзор (без количественных частот), 12.05.2026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шпаргалка связывает элементы рисунка с тем, что подставляют в произведение отношений. Если точка лежит на продолжении стороны, применяют направленные отрезки.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обозначения для записи теоремы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собрать пары отрезков вокруг вершин A, B, C в указанном порядке, произведение становится тестом: либо подтверждает коллинеарность, либо даёт уравнение для неизвестной длины.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формулировка теоремы Менелая, 12.05.2026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04838"/>
            <a:ext cx="398700" cy="35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теорема Менелая используется дальше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Олимпиадные задачи на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олимпиадной геометрии Менелай помогает связать несколько отрезков, когда нужно доказать равенства отношений без координат. Он часто появляется после правильного построения секущей и выбора коллинеарных точек.
</a:t>
            </a:r>
            <a:endParaRPr lang="en-US" sz="727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“рисунок → вычисления”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удобна, когда требуется перевести геометрическую конфигурацию в алгебраическое равенство. Построение секущей превращает условие о расположении точек в произведение дробей.
</a:t>
            </a:r>
            <a:endParaRPr lang="en-US" sz="748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с подобием треугольников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Менелай используют вместе с подобием: сначала находят пропорции, затем уточняют их через произведение трёх отношений. Получается более короткий путь от геометрии к нужному числу или выводу.
</a:t>
            </a:r>
            <a:endParaRPr lang="en-US" sz="731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через конфигурации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продвинутых решениях прямые и пересечения группируют так, чтобы применить Менелая несколько раз. Тогда из локальных отношений появляется общий вывод о структуре фигуры и взаимном положении точек.
</a:t>
            </a:r>
            <a:endParaRPr lang="en-US" sz="7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 с готовым выводом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AK = 2, KB = 6, BL = 3, LC = 1. Тогда AK/KB = 1/3 и BL/LC = 3. Чтобы произведение трёх отношений стало равно 1, нужно CM/MA = 1/9.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требуемого отношения делают вывод: точки K, L и M лежат на одной прямой. На рисунке полезно подчеркнуть именно найденную дробь CM/MA и саму секущую прямую.
</a:t>
            </a:r>
            <a:endParaRPr lang="en-US" sz="929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 и пропорции: главное в Менелае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Менелая связывает треугольник и секущую прямую через произведение трёх отношений отрезков. Она позволяет проверять коллинеарность трёх точек и находить неизвестные длины при корректном учёте порядка и продолжений.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2026-05-12T03:17:00Z</dcterms:created>
  <dcterms:modified xsi:type="dcterms:W3CDTF">2026-05-12T03:17:00Z</dcterms:modified>
</cp:coreProperties>
</file>