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признаки предложений с обособленными членами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делает мысль точнее, а речь — выразительнее и гибче.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конструкции добавляют пояснение, причину, уточнение или дополнительное действие, не разрушая основу предложения. Чтобы распознать их, важно учитывать смысл, интонацию, место в предложении и связь с главным словом.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члены: как они усложняют простое предложение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увидеть обособление в тексте.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правило обособления второстепенных членов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выделенность и интонационная самостоятельность позволяют отличить обособленный член от обычного второстепенного.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9058"/>
            <a:ext cx="3848986" cy="18169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обособленных членов предложения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какие конструкции чаще всего обособляются и что они уточняют.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объединяет разные по форме конструкции: важнее их дополнительный смысл, а не только часть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синтаксиса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смысла и грамматики к выбору знака препинания.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обособления в предложении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определения: наиболее частый тип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определяемого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определения выражаются причастными оборотами или распространёнными прилагательными. После определяемого слова они обычно выделяются запятыми и уточняют признак предмета.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личных местоимениях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распространённое определение относится к личному местоимению, оно, как правило, обособляется независимо от места. В таких случаях особенно заметна его дополнительная смысловая нагрузка.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прилагательное перед существительным обычно образует с ним единое смысловое целое, поэтому не требует запятых и не воспринимается как самостоятельное добавление.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не обособляется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становится не размер оборота, а его смысловая автономность: если определение не несёт новой информации, обособление не нужно.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выделяются и устойчивые сочетания, терминологические наименования, а также определения без дополнительного оттенка значения: здесь важна тесная связь с существительным.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дополнения: предлоги и 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помогают точно передать исключение, добавление или замену, поэтому такие конструкции часто выделяются на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обособляется, когда предлог задаёт особое смысловое отношение, а не обычную связь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пунктуации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обозначает добавочное действие, связанное с основным действием, поэтому в предложении он выделяется запятыми.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оборота не меняет принципа обособления: он может стоять в начале, середине или в конце предложения, сохраняя самостоятельную интонацию.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«Подойдя к окну, он увидел двор». Пауза помогает отделить сопутствующее действие от главного сообщения.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составляют устойчивые или фразеологизированные сочетания, в которых деепричастие утратило значение добавочного действия; тогда запятая может не ставиться.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 и деепричастные обороты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конструкции: сужение и конкретизация смысла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сужают значение уже названного места, времени, количества или направления. Они помогают читателю понять, о какой именно части сообщения идёт речь, и обычно выделяются запятыми.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Маркером уточнения часто становятся слова «а именно», «то есть», «в частности», «особенно», «главным образом». При резком присоединении уточнение может оформляться тире, если автор хочет усилить смысловой акцент.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анализа: смысл конструкции, её интонация, место в предложении и грамматическая связь с главным словом.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препинания при обособлении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258" y="2013314"/>
            <a:ext cx="190784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 признак обособления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Обособленная конструкция в устной речи отделяется небольшой паузой, из-за чего слушатель легче распознаёт границу смыслового выделения и понимает, что информация носит добавочный характер.
</a:t>
            </a:r>
            <a:endParaRPr lang="en-US" sz="1214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обособленный член падает более заметное интонационное ударение: он подчёркивает признак, действие или уточнение, сохраняя связь с основным сообщением и не разрушая грамматическую основу.
</a:t>
            </a:r>
            <a:endParaRPr lang="en-US" sz="1315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интонация передаётся знаками препинания: запятые, тире и скобки показывают, как говорящий отделяет дополнительную информацию и насколько сильно он её выделяет.
</a:t>
            </a:r>
            <a:endParaRPr lang="en-US" sz="13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обособленных конструкциях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в теме и их функциональная нагрузка.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выбирают по силе смыслового выделения: нейтральное обособление обычно оформляется запятыми, более резкое — тире, побочная информация — скобками.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норма русского языка: обособленные члены предложения и пунктуация.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конструкции и роль контекста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определяемого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воспринимается естественнее, потому что конструкция звучит как добавочное сообщение и чаще всего отделяется интонационно и пунктуационно.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определяемым словом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решение зависит от смысловой самостоятельности: если признак не сливается с определяемым словом, обособление сохраняется, если образует единое целое — нет.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словоформа в разных окружениях может быть обычным членом предложения или обособленным элементом; окончательный выбор задают смысл и связь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приложения и собственные имена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Пояснительное приложение обособляется, когда оно добавляет сведения о лице, предмете или явлении: такое уточнение не называет объект заново, а расширяет уже известное сообщение.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приложение входит в устойчивое название или неразрывное сочетание, запятые не нужны: в таких случаях оно составляет часть имени и не воспринимается как дополнительная характеристика.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основа предложения, смысл конструкции, зависимые слова и выбор знака препинания.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при расстановке запятых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370" y="1587736"/>
            <a:ext cx="305926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 обособлении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затруднения при анализе обособленных членов и то, что следует проверить.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 — механическое применение правила без смысловой проверки и без учёта грамматической связи внутри предложения.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учебными ответами по теме обособленных членов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роль обособленных членов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и учебном тексте обособление помогает ограничить понятие, уточнить признак и сделать формулировку более строгой, не перегружая основную мысль лишними уточнениями.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обособленные конструкции создают ритм и интонационную гибкость, позволяют передать настроение, авторскую оценку и дополнительные смысловые оттенки.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членение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разложить сообщение на смысловые части, чтобы читатель легче увидел, что является главным, а что лишь поясняет, уточняет или ограничивает сказанное.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может передавать причину, время, условие или уступку, поэтому одно предложение приобретает более богатое содержание и звучит точнее, чем без выделения.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синтаксического анализа в 11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ЕГЭ и школьного разбора обособленные члены часто сочетаются с другими синтаксическими признаками, поэтому сначала нужно найти грамматическую основу и установить, к какому слову относится оборот.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тип конструкции и условия обособления: причастный или деепричастный оборот, уточнение, приложение, оборот с кроме или помимо, а также вставное пояснение.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показывает, как предложение получает дополнительный смысл и интонационное выделение без нарушения основы. Чтобы правильно поставить знак, нужно анализировать структуру, значение и позицию конструкции.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2026-05-21T15:19:08Z</dcterms:created>
  <dcterms:modified xsi:type="dcterms:W3CDTF">2026-05-21T15:19:08Z</dcterms:modified>
</cp:coreProperties>
</file>