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жизни и творчества
</a:t>
            </a:r>
            <a:pPr algn="l" indent="0" marL="0">
              <a:lnSpc>
                <a:spcPct val="90000"/>
              </a:lnSpc>
              <a:buNone/>
            </a:pPr>
            <a:r>
              <a:rPr lang="en-US" sz="20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— истоки мировоззрения, голоса и темы писателя.
</a:t>
            </a:r>
            <a:endParaRPr lang="en-US" sz="20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будущего писателя никогда не существует вне времени: доступ к книгам, школе, театру, журналам и общественным идеям задаёт рамки его развития. Среда, уклад семьи и культурный климат эпохи превращают личный опыт в литературный взгляд.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которая формирует автора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семьи, профессия родителей и уровень достатка определяют первые представления ребёнка о труде, порядке и социальных различиях. Эти наблюдения затем отражаются в отношении автора к людям и их судьбам.
</a:t>
            </a:r>
            <a:endParaRPr lang="en-US" sz="1004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семейные традиции, тип воспитания и круг повседневного общения. Наличие книг, журналов, музыки и разговоров об искусстве расширяет кругозор и помогает сформировать устойчивый интерес к литературе.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атмосфера влияет на привычку читать, говорить точно и относиться к учёбе серьёзно. Там, где в семье ценят знание, дисциплину и культуру, ребёнок раньше начинает воспринимать слово как ценность.
</a:t>
            </a:r>
            <a:endParaRPr lang="en-US" sz="1004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происхождение как основа личности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дом и ближайший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1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детства становится первой моделью мира: в нём формируются привычки, страхи и чувство защищённости. Позже именно его образы нередко возвращаются в текстах через детали быта, света и тишины.
</a:t>
            </a:r>
            <a:endParaRPr lang="en-US" sz="1374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деревня и усадьба в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3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школа, двор, храм, сад или рынок оседают в памяти как устойчивые художественные сцены. Из таких конкретных мест складывается узнаваемое пространство будущих произведений и их эмоциональный фон.
</a:t>
            </a:r>
            <a:endParaRPr lang="en-US" sz="1379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детства: пространство первых впечатлений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116" y="1394038"/>
            <a:ext cx="7125767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краткая ранняя хронология показывает: творчество растёт из конкретных мест, людей и впечатлений, а не возникает внезапно.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биографической модели раннего становления писателя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ранних событий показывает, как складывается творческая индивидуальность.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ранней биографии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осваивает чтение, письмо и основы речи в семье. В этот период особенно заметны внимательность к слову и способность запоминать тексты.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школа или гимназия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развивает дисциплину, грамотность и навык анализа. Любимые предметы и первые успехи в сочинениях нередко подсказывают будущий путь.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чтения и наставники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литература, история, языки, музыка и театр расширяют культурный горизонт. Учителя и воспитатели помогают увидеть в способностях не случайность, а потенциал.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письменные пробы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работы, рассказы, стихи и заметки становятся проверкой собственных возможностей. Здесь формируется привычка работать над текстом и искать точную форму.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первые учебные влияния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факторов раннего литературного становления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модель подчёркивает: ни один фактор не работает в одиночку. Творческая личность складывается в постоянном взаимодействии домашней среды, образования и жизненных впечатлений.
</a:t>
            </a:r>
            <a:endParaRPr lang="en-US" sz="1094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значимыми обычно оказываются семья, школа и книги, но именно их сочетание с опытом и эпохой создаёт индивидуальный художественный голос.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повлиявшие на формирование таланта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интересы и детские увлечения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увлечение книгами формирует привычку размышлять о прочитанном. Ребёнок начинает сравнивать героев, замечать интонацию и чувствовать, что слово может передавать сложные состояния.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чтение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сезона, света, неба и повседневных пейзажей развивают образность. Точные наблюдения позже превращаются в яркие описания и устойчивые мотивы лирики или прозы.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рисование и воображаемые игры обостряют чувство ритма, композиции и эмоционального оттенка. Так возникает способность не только видеть, но и художественно организовывать впечатления.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восприимчивость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Дневники, маленькие рассказы и сочинённые истории помогают выразить переживания словами. В таких опытах ребёнок учится замечать характеры, события и собственный внутренний голос.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и истории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творческие опыты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с пометкой «для себя»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школьной тетради появляются первые стихи, короткие сцены и заметки о прожитом дне. На полях — исправления, чернильные пятна и осторожные попытки найти точное слово. Именно так начинается путь к собственному стилю.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которые звучат как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подросток уже учится строить образ, держать интонацию и передавать настроение. Личное послание постепенно превращается в маленький литературный текст, где слышны наблюдательность, память и желание быть понятым.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любимым авторам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опыты часто строятся на подражании: знакомые ритмы, похожие сюжеты, узнаваемые обороты. Но в этих заимствованиях уже заметно главное — стремление не повторить, а проверить, на что способно собственное слово.
</a:t>
            </a:r>
            <a:endParaRPr lang="en-US" sz="9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личный опыт постепенно превращается в литературное высказывание.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впечатлений к первому творчеству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ориентиром часто становятся родители, учителя и старшие родственники: именно они показывают, какие книги читать, как точно выражать мысль и почему текст требует ответственности.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семьи, библиотекари и старшие товарищи нередко замечают способности раньше самого автора. Их советы помогают развить вкус, дисциплину чтения и внимательность к композиции.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значимых взрослых укрепляет уверенность, а требовательная критика учит проверять каждую строку. Так рано формируется привычка к саморедактированию и уважению к слову.
</a:t>
            </a:r>
            <a:endParaRPr lang="en-US" sz="998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Наставники и люди, повлиявшие на становление автора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награды в школе или похвала учителя нередко становятся важным сигналом: литературное увлечение перестает быть только личным занятием и получает внешнее подтверждение.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 знакомых литераторов или старших наставников особенно значимо: оно открывает путь к более серьезной работе и повышает требовательность к качеству написанного.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в гимназическом журнале, успех на конкурсе или чтение перед аудиторией дают опыт публичности и учат воспринимать собственный текст как самостоятельное высказывание.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момент многие начинают осознавать призвание не как мечту, а как возможную жизненную задачу, требующую регулярного труда и развития мастерства.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и общественное признание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обобщающая модель по материалам литературной биографии; условные значения, без привязки к конкретному автору.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хронологию, а относительную заметность разных форм в ранние годы. Значения условны и отражают типичную динамику творческого поиска.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этап обычно начинается с коротких и личных форм, а затем ведет к более устойчивому жанровому выбору и самостоятельному стилю.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раннего творчества и их соотношение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текстах чаще всего звучат дом, семья, первая дружба, одиночество и надежда. Эти темы особенно убедительны, потому что опираются на непосредственный опыт и сильную эмоциональную память.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окна, света, книги, сада, дороги и сезонных пейзажей помогают выразить внутреннее состояние героя. Через них детские впечатления превращаются в устойчивые художественные символы.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образы, рожденные в детстве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на основе общих закономерностей литературного развития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меняются темы, язык и художественный масштаб на разных этапах литературного пути.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фиксирует поиск формы, а зрелое — её освоение; при этом ключевые мотивы часто сохраняются, но становятся глубже и выразительнее.
</a:t>
            </a:r>
            <a:endParaRPr lang="en-US" sz="1042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раннего и зрелого творчества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737" y="3301887"/>
            <a:ext cx="147525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11907"/>
            <a:ext cx="185700" cy="1485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испытания ранних лет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возможности семьи заставляют рано понимать цену труду и внимательнее относиться к повседневной жизни. Это часто воспитывает наблюдательность и внутреннюю собранность.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Утраты и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потери, болезнь или тревожные события делают мир взрослее раньше времени. Через такие испытания нередко формируется сочувствие к чужой боли и психологическая глубина.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ребенку приходится брать на себя взрослые обязанности, у него быстрее формируется чувство ответственности. В литературе это нередко становится источником серьезного взгляда на человека.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и разлуки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места жительства ломает привычный уклад, но расширяет жизненный опыт. Новая среда дает автору разнообразие характеров, речевых манер и социальных наблюдений.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периодизация литературного развития; условная временная схема без привязки к конкретному автору.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последовательное наращивание опыта: от впечатлений и подражания к самостоятельному письму и выходу к читателю.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индивидуальность складывается постепенно: каждый новый этап не отменяет предыдущий, а добавляет к нему новые навыки и уровень осознанности.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раннего творческого становления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и юношеские впечатления помогают понять, откуда берутся основные темы произведений. Они объясняют, почему автор снова и снова обращается к памяти, дому или первой дружбе.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ранних лет для понимания творчества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опыт раскрывает происхождение интонации: мягкой, тревожной, ироничной или созерцательной. За ней обычно стоит не абстрактная манера, а пережитые события и личные наблюдения.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биографии были потери, переезды или семейные конфликты, в зрелом творчестве они нередко возвращаются в измененном виде. Так личная история превращается в художественный конфликт.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ранних лет делает чтение глубже: мы видим не только текст, но и путь, который привел автора к его темам, образам и мировоззрению.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понимания биографии важно запомнить дату и место рождения, семейный состав и социальную среду. Эти сведения задают исходные условия, в которых формировалась личность автора.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детали для запоминания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значимы учебные заведения, первые учителя, библиотека, любимые книги и ранние увлечения. Именно они показывают, где и как возник интерес к слову.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стоит уделять конкретным эпизодам детства и юности: позже они часто становятся основой образов, сюжетов и мотивов зрелых произведений.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— начало большого пути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детство, семья, образование и первые творческие опыты незаметно складываются в фундамент будущего писателя. Именно здесь рождаются темы, интонации и взгляд на мир, которые затем раскрываются в зрелом творчестве.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2026-05-23T19:31:01Z</dcterms:created>
  <dcterms:modified xsi:type="dcterms:W3CDTF">2026-05-23T19:31:01Z</dcterms:modified>
</cp:coreProperties>
</file>