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Семейства класса Однодольные — продолжение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изучение однодольных с акцентом на новые семейства и их значение.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Однодольные: основные черты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параллельное жилкование и мочковатую корневую систему. Они важны для природы и человека, включая злаки, лилии и орхидеи.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обладают полыми узловатыми стеблями и узкими листьями с параллельным жилкованием, что отличает их среди однодольных растений.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 злаковых обычно представлены сложными колосами или метёлками, которые облегчают распространение семян ветром.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преимущественно — зерновка; важнейшие культуры включают пшеницу, рис, кукурузу, овёс и ячмень, питающие миллионы людей.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Злаковые (Мятликовые): основные признаки
</a:t>
            </a:r>
            <a:endParaRPr lang="en-US" sz="2388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злаковых в жизни человека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лежат в основе питания, из которых делают хлеб, крупы и макароны, обеспечивая большую часть калорий для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пищи, злаковые служат кормом для животных, источником сырья для бумаги, этанола и лекарств, что делает их незаменимыми.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зерновых позволяет обеспечивать пищей большую часть населения планеты, что отражает их стратегическую важность.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лидирует по объёмам, однако вместе с пшеницей и рисом эти культуры формируют основу продовольственной безопасности.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злаков в мировое производство пищи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Лилейные: особенности строения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— травянистые растения с луковицами или корневищами, что помогает им выживать в неблагоприятных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крупные, состоят из шести ярких лепестков с часто интенсивной окраской: белый, жёлтый, фиолетовый — характерные цвета.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 цветка с легко заметными формами и часто характерным ароматом служит для привлечения опылителей.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— лилия, тюльпан и гиацинт — популярны как декоративные растения и культурные символы.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садоводство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лилии широко выращивают для украшения садов и парков, а Нидерланды лидируют по экспорту срезанных цветов.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парфюмерии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лилейных получают эфирные масла и ароматы, которые нашли применение в производстве духов и косметики.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культурное значение лилейных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травы с луковицами, амариллисовые цветут зонтиковидными соцветиями с частично сросшимися лепестками.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представители — лук и чеснок, широко используемые в пищевой и медицинской сферах благодаря своим свойствам.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съедобных культур, к семейству относятся декоративные нарциссы и амариллисы, ценные для цветоводства.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Амариллисовые: описание и представители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48888"/>
            <a:ext cx="5182677" cy="20044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Злаковые, Лилейные, Амариллисовые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характеристики и примеры представителей трёх однодольных семейств показывают различия и адаптации.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плодах отражают приспособленность к средам и жизненным стратегиям каждого семейства.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Орхидные: уникальные признаки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обладают сложным цветком с асимметричной структурой и губой, служащей для привлечения специфических насекомых-опылителей.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образуют микоризу — симбиотические отношения с грибами, что способствует питанию и выживанию в сложных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превышает 30 000, что делает это семейство наиболее богатым по видовому разнообразию среди однодольных.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моделей опыления выгодно выделяют орхидные в экосистемах как ключевых участников биоразнообразия.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Орхидные: ареал и приспособления к среде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широко распространены по всему миру, кроме Антарктиды. Наибольшее разнообразие видов наблюдается в тропических лесах, где они часто занимают особые экологические ниши.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орхидей развиты воздушные корни, которые поглощают влагу из воздуха, а цветки часто имитируют насекомых, что улучшает качество опыления и способствует выживанию этих растений.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Осоковые: особенности представителей
</a:t>
            </a:r>
            <a:endParaRPr lang="en-US" sz="2821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имеют характерный трёхгранный стебель и плотную структуру, что отличает их от других травянистых растений и позволяет эффективно противостоять сильным ветрам.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осоковых с влагалищем защищают и удерживают влагу, а невзрачные цветки опыляются преимущественно ветром, что обеспечивает успешное размножение в суровых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— осока, хаерус и манник — предпочитают влажные биотопы, такие как болота и прибрежные зоны рек и озёр, где почти не конкурируют с другими 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берегов водоёмов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формируют плотные заросли на берегах рек и озёр, предотвращая эрозию и размывание почвы. Их корневая система связывает грунт, что способствует стабилизации прибрежных экосистем.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дикой фауны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служат домом и кормовой базой для многих водоплавающих птиц и мелких млекопитающих. Они создают защиту от хищников и поддерживают биологическое разнообразие в водных сообществах.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осоковых
</a:t>
            </a:r>
            <a:endParaRPr lang="en-US" sz="272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58" y="2043977"/>
            <a:ext cx="4549015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экосистемного значения однодольных семейств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распространение однодольных семей и их влияние на почвы и животный мир, подчёркивая их экологическую значимость в различных природных сообществах.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играют ключевую роль в поддержании стабильности экосистем и обеспечивают разнообразные функции для флоры и фауны.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по распространению растений, 2023 г.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луга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адаптированы к экстремальным условиям, встречаясь в сухих районах и степях с устойчивыми растениями, приспособленными к недостатку влаги.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Заболоченные регионы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широко распространены в заболоченных местах, играя важную роль в формировании болот и поддержании водного баланса.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и сады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Амариллис и злаки культивируются человеком в огородах, полях и садах, предоставляя продукты питания и декоративные растения во многих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преимущественно обитают в тропиках, занимая место на деревьях и в подлеске, используя сложные адаптации к влажному климату.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распространение однодольных семейств
</a:t>
            </a:r>
            <a:endParaRPr lang="en-US" sz="26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 российские виды занимают небольшую часть общего разнообразия, подчеркивая важность тропиков как центра видообразования.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видового многообразия орхидных сосредоточена в тропиках, что отражает их адаптацию к влажным и стабильным условиям.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семействе Орхидные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союз, отчёт 2023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внесены редкие орхидеи, такие как венерин башмачок и любка двулистная, а также некоторые лилейные и осоковые, которые находятся под угрозой исчезновения.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убыли видов являются вырубка лесов, осушение болот и нерациональное собирание для продажи и народной медицины, что нарушает их естественные популяции.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этих растений созданы заповедники и природоохранные территории, а также приняты законодательные меры, направленные на сохранение биоразнообразия.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однодольные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однодольных для человека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как основа питания
</a:t>
            </a:r>
            <a:pPr algn="ctr" indent="0" marL="0">
              <a:lnSpc>
                <a:spcPct val="90000"/>
              </a:lnSpc>
              <a:buNone/>
            </a:pPr>
            <a:r>
              <a:rPr lang="en-US" sz="41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 обеспечивают основную долю калорий в рационе людей по всему миру, играя ключевую роль в продовольственной безопасности и сельском хозяйстве.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 в медицине
</a:t>
            </a:r>
            <a:pPr algn="ctr" indent="0" marL="0">
              <a:lnSpc>
                <a:spcPct val="90000"/>
              </a:lnSpc>
              <a:buNone/>
            </a:pPr>
            <a:r>
              <a:rPr lang="en-US" sz="39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амариллисовые широко используются в кулинарии и народной медицине благодаря своим противомикробным и стимулирующим иммунитет свойствам.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лилии и тюльпаны
</a:t>
            </a:r>
            <a:pPr algn="ctr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Лилии, тюльпаны и нарциссы являются одними из важнейших цветов в мировом садоводстве, ценятся за яркую окраску и аромат, украшая дома и парки.
</a:t>
            </a:r>
            <a:endParaRPr lang="en-US" sz="920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осоковых и орхидей
</a:t>
            </a:r>
            <a:pPr algn="ctr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применяются для плетения изделий и укрепления берегов, а орхидеи выращиваются для декоративных целей и выведения новых сортов благодаря разнообразию форм.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в природе и культуре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орхидеи часто изображаются в изобразительном искусстве, на почтовых марках и монетах, символизируя красоту и богатство природы.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цветов, такие как День тюльпана в Нидерландах, демонстрируют культурное значение однодольных и их влияние на традиции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связаны с историческим переходом человека к земледелию и оседлому образу жизни, что коренным образом изменило общественное развитие.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участвуют в культурных ритуалах и символике, отражая важность их роли в жизни и духовном наследии разных народов.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Важность и разнообразие однодольных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играют ключевую роль в экосистемах и культуре, обеспечивая питание, декоративные ценности и поддержку биоразнообразия, что делает их неотъемлемой частью природы и жизни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2026-05-08T13:35:27Z</dcterms:created>
  <dcterms:modified xsi:type="dcterms:W3CDTF">2026-05-08T13:35:27Z</dcterms:modified>
</cp:coreProperties>
</file>