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Вениамина Каверина — путь Сани Григорьева к правде о пропавшей экспедиции.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Каверин «Два капитана»: книга о смелости, дружбе и поиске правды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Вениамин Каверин написал «Два капитана» в годы Великой Отечественной войны. Тогда ценились стойкость, труд и вера в человека. История о приключениях Севера сочетается с взрослением героя и поиском справедливости.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Каверин и время создания романа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повествования показаны детство Сани и его дружба с Петей. Эти сцены объясняют, почему мальчик рано учится ответственности и не терпит несправедливости в отношении к другим.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 романе важны школьные годы, переезд в Москву и письмо капитана Татаринова. Оно запускает цепочку размышлений, воспоминаний и попыток понять, что на самом деле произошло с экспедицией.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события связываются в одну историю: от личных впечатлений — к расследованию, памяти и моральному выбору. Каждая новая глава добавляет деталь к тайне северной экспедиции.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рассказывают главы романа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его стремление к правде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характер Сани влияют трудное детство и потеря близких. Школьные испытания укрепляют в нём внутреннее чувство справедливости. Важным становится и желание узнать правду о капитане Татаринове.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Саня Григорьев — честный, упорный и наблюдательный мальчик. Он не любит ложь и старается доводить начатое до конца, даже если приходится трудно. Его поступки часто говорят больше, чем слова.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Саня Григорьев — главный герой романа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главы показывают, что герою приходится отстаивать себя среди одноклассников. Для Сани особенно важны справедливость и доверие, потому что без них невозможно нормально учиться и дружить.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Сани и первые трудности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сталкивается с насмешками и несправедливым отношением, но не теряет достоинства. Саня учится отвечать за поступки и не поддаваться обиде, когда видит неправду вокруг.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эпизоды важны не меньше «больших приключений». Они показывают, как характер Сани крепнет в обычной жизни: в разговоре, в споре, в умении держать слово и не предавать себя.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поиск экспедиции капитана Татаринова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событий: от письма и детских впечатлений — к сбору фактов и проверке версии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переплетаются: личные отношения помогают герою держаться курса, а поиск правды превращается в проверку собственных поступков.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 баланс: больше всего места занимают правдолюбие и взросление, а остальные линии работают как «опора» и удерживают смысл книги.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тематическая оценка по содержанию романа «Два капитана» (качественное распределение).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романе особенно важно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25" y="3341593"/>
            <a:ext cx="218362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Татаринов и образ настоящего героя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Мужество и долг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Татаринов в романе связан с мужеством и ответственностью. Он действует не ради славы, а потому что считает дело важным и нужным людям.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опора для Сани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Татаринове становится для Сани ориентиром в трудные моменты. Через неё герой учится различать правду и ложь и держать слово.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своему делу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выбор показывает: настоящий герой думает не только о себе. Отправляясь в опасную полярную экспедицию, он стремится к знаниям и открытиям.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Татаринова хранит память о своей семье и о капитане Татаринове. Она спокойная, внимательная к людям и умеет сочувствовать. Её доброта в романе помогает чувствовать, что правда может и должна быть возвращена.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Кати раскрываются верность и ожидание правды. Она поддерживает героя не громкими словами, а теплотой и заботой. Так память становится не тенью прошлого, а живой силой настоящего.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Татаринова — образ памяти и доброты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8804" y="1583525"/>
            <a:ext cx="2800091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противопоставление поступков героев роман показывает, как правда побеждает ложь и почему важно беречь память о настоящем подвиге.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опирается на нравственные качества: одни герои защищают память и правду, другие стремятся исказить события. Поэтому конфликт получается особенно острым и поучительным.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Каверин, «Два капитана».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роль в сюжете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Антонович в романе связан с ложью и карьеризмом: он стремится выглядеть лучше других и получить выгоду ценой чужой правды.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его действие — попытка скрыть реальную историю капитана Татаринова, из-за чего другим людям становится трудно разобраться, где память, а где выдумка.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у Каверина не выглядит «безобидным»: он ломает судьбы и не дает сохранять уважение к настоящему подвигу, превращая прошлое в спор.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Николая Антоновича делают конфликт особенно острым: зримо сталкиваются честность Сани и попытки исказить события ради выгоды.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Антонович и тема обмана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сюжета начинается с детских впечатлений Сани и письма, затем проходит через школу и переезд, а после взросления приводит к проверке сведений и раскрытию правды.
</a:t>
            </a:r>
            <a:endParaRPr lang="en-US" sz="104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последовательность показывает: прошлое не исчезает. Чем внимательнее герой собирает факты и воспоминания, тем отчетливее становится итог — восстановление справедливости.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временная структура романа «Два капитана» (по главам); дата не указана.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главных событий в романе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6573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ледяная неизвестность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задаёт ощущение опасности: холод, льды и непредсказуемость делают путь трудным. На этом фоне особенно ясно видно, что смелость — это не слова, а проверка обстоятельствами.
</a:t>
            </a:r>
            <a:endParaRPr lang="en-US" sz="1188" dirty="0"/>
          </a:p>
        </p:txBody>
      </p:sp>
      <p:sp>
        <p:nvSpPr>
          <p:cNvPr id="6" name="Text 1"/>
          <p:cNvSpPr txBox="1"/>
          <p:nvPr/>
        </p:nvSpPr>
        <p:spPr>
          <a:xfrm>
            <a:off x="3154175" y="2322175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характера полярников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в северных местах заставляют людей действовать собранно, отвечать за решение и не терять веру. Роман показывает, что выдержка рождается в реальных действиях.
</a:t>
            </a:r>
            <a:endParaRPr lang="en-US" sz="1168" dirty="0"/>
          </a:p>
        </p:txBody>
      </p:sp>
      <p:sp>
        <p:nvSpPr>
          <p:cNvPr id="7" name="Text 2"/>
          <p:cNvSpPr txBox="1"/>
          <p:nvPr/>
        </p:nvSpPr>
        <p:spPr>
          <a:xfrm>
            <a:off x="6002150" y="2991050"/>
            <a:ext cx="2730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мечта о справедливости
</a:t>
            </a:r>
            <a:pPr algn="l" indent="0" marL="0">
              <a:lnSpc>
                <a:spcPct val="130039"/>
              </a:lnSpc>
              <a:buNone/>
            </a:pPr>
            <a:r>
              <a:rPr lang="en-US" sz="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Сани Север становится смыслом поиска: он связывает личную историю с идеей правды о судьбе экспедиции. Место действия превращается в опору, где проверяется нравственный выбор героя.
</a:t>
            </a:r>
            <a:endParaRPr lang="en-US" sz="1168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важный образ в романе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путь Сани: к правде через ответственность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ключевых решений Сани в романе «Два капитана» (цепочка от сомнения к подтверждению правды).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любовь и поддержка в жизни героя
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 товарищество: когда поддержка слышна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в школьной жизни дружба Сани и Пети выглядит как простая, но надёжная помощь. Ребята поддерживают друг друга в трудные моменты и напоминают, что справедливость — это общее дело. Такие кадры хорошо показывают атмосферу школьного товарищества.
</a:t>
            </a:r>
            <a:endParaRPr lang="en-US" sz="898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ожидание: тёплая память о близких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ожидания правды раскрывается через письма и семейные воспоминания. В воображении Сани и других героев прошлое не исчезает: оно возвращается строками и деталями, которые нужно беречь. Иллюстрация может передавать спокойную заботу и уважение к истории.
</a:t>
            </a:r>
            <a:endParaRPr lang="en-US" sz="97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к Кате: доброта, которая помогает не сдаваться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романе не сводится к романтике: она связана с вниманием к людям и верностью. Катя помогает Сане сохранять внутреннюю цель, поддерживает его и не делает выбор легкомысленным. На иллюстрации уместны письма, школьные встречи или домашний уют.
</a:t>
            </a:r>
            <a:endParaRPr lang="en-US" sz="9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5768" y="1661225"/>
            <a:ext cx="2985964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разные темы разворачиваются через конкретные ситуации и помогают понять смысл взросления Сани.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складываются в историю поиска правды и становления характера. Честность и верность особенно заметны, потому что проявляются в поступках героя.
</a:t>
            </a:r>
            <a:endParaRPr lang="en-US" sz="1184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Каверин, «Два капитана».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романа и эпизоды, которые их раскрывают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романе проявляются упорство и верность слову: именно они помогают Сане учиться, дружить и продвигаться к разгадке, не сворачивая в сторону.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характер раскрывается не в красивых обещаниях, а в последовательных действиях. Сани меняется, потому что берёт ответственность на себя.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эпизодам романа «Два капитана»; значения условны (отражают заметность мотивов).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Сани повторяются чаще всего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6985" y="1294275"/>
            <a:ext cx="169650" cy="22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повествования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разговоров, которые помогают понять отношения героев и причины их поступков. Письма и сообщения дают ощущение «документа», приближая тайну к реальности для читателя.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опирается на конкретные детали: мелочи помогают почувствовать время и место действия. Благодаря им читатель воспринимает историю живо и яснее понимает настроение героев.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Приключение и школа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сочетает динамичные эпизоды и школьные сцены, где герою приходится сталкиваться с трудностями обычной жизни. Такой контраст показывает, что поиск правды начинается не только в дороге, но и в учебных буднях.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смена темпа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тон спокойнее: читатель знакомится с героями и их переживаниями. Затем темп становится напряжённее, когда на первый план выходят проверки и поиски правды, меняющие судьбы.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побуждает не принимать слова «на веру»: важно проверять факты, сравнивать свидетельства и уметь отличать честную позицию от удобной лжи.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историю Сани показаны ценность учёбы и труда, а также значение дружбы: когда рядом есть товарищи, легче выдерживать испытания и не терять цель.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напоминает об уважении к памяти прошлого и о личной ответственности: смелость — это последовательность поступков, которые защищают справедливость даже в сложных ситуациях.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роман современных школьников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«Два капитана» соединяет приключение, тайну, дружбу и взросление. Сани ищет правду, не уступая трудностям, а честность, верность слову и смелость помогают одолеть ложь и несправедливость: «Бороться и искать, найти и не сдаваться».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роману В. Каверина «Два капитана»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2026-05-12T21:56:38Z</dcterms:created>
  <dcterms:modified xsi:type="dcterms:W3CDTF">2026-05-12T21:56:38Z</dcterms:modified>
</cp:coreProperties>
</file>