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famous people: тема урока и ключевые идеи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знаменитых людях на английском: факты, мнения, лексика, речь.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famous people в 7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реальных людях, повторять Present Simple и Past Simple, задавать вопросы и строить короткие устные ответы. Она также тренирует страны, профессии, даты и связки because, and, but, also.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famous people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 результатом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people — это те, кого знают многие благодаря таланту, работе, достижениям или поступкам. Известность всегда связана с конкретным вкладом, который легко назвать в речи.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singers, actors, sportsmen, scientists, writers, explorers and leaders. В каждом случае человек становится заметным в своей области и влияет на других людей.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famous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famous, popular, talented и successful не полностью совпадают по смыслу. Они помогают точнее описывать человека: его известность, популярность, способности и достигнутый успех.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подходит для коротких сообщений и диалогов, потому что позволяет описывать внешность, характер, страну, профессию и причину известности простыми английскими фразами.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знают
</a:t>
            </a:r>
            <a:pPr algn="l" indent="0" marL="0">
              <a:lnSpc>
                <a:spcPct val="115000"/>
              </a:lnSpc>
              <a:buNone/>
            </a:pPr>
            <a:r>
              <a:rPr lang="en-US" sz="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становятся знаменитыми благодаря медалям, рекордам и победам на соревнованиях. Их успехи легко связать с конкретными результатами, поэтому о них удобно рассказывать на английском.
</a:t>
            </a:r>
            <a:endParaRPr lang="en-US" sz="866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подходят слова athlete, champion, record, team, training и competition. Они помогают сказать, чем человек занимается, как тренируется и чего добивается в спорте.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назвать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устном ответе стоит указать вид спорта, страну, главные победы и годы достижений. Так рассказ получается коротким, но информативным и понятным слушателю.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спортивной темы особенно важно слово discipline. Оно показывает, что победы связаны не только с талантом, но и с постоянной работой, терпением и самоконтролем.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Спортсмены: рекорды, тренировки и победы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и певцы: песни, альбомы, концерты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приходят к известности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становятся известными через песни, клипы, альбомы и концерты. Их творчество быстро запоминается, если мелодии, голос или выступления вызывают сильные эмоции у слушателей.
</a:t>
            </a:r>
            <a:endParaRPr lang="en-US" sz="1104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нужны слова singer, musician, song, album, concert, voice и performance. Они помогают описать не только человека, но и его творчество на английском.
</a:t>
            </a:r>
            <a:endParaRPr lang="en-US" sz="1263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добавить в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назвать жанр, страну, самые известные песни и то, как музыка влияет на слушателей. Для школьной темы особенно уместно говорить о подростковой аудитории.
</a:t>
            </a:r>
            <a:endParaRPr lang="en-US" sz="1263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приводят The Beatles, Michael Jackson и Billie Eilish. Эти имена помогают показать, что музыкальная известность может быть связана с разными эпохами и стилями.
</a:t>
            </a:r>
            <a:endParaRPr lang="en-US" sz="12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Актёры: фильмы, роли и награды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известности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становятся известными благодаря фильмам, сериалам и ярким ролям. Зрители запоминают их по персонажам, эмоциям и тому, насколько убедительно они играют.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подходят слова actor, role, film, movie, character, award и Oscar. С их помощью можно кратко сказать, в чём именно состоит успех актёра.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полезно назвать самые известные фильмы, главные роли и год выхода картины. Это помогает объяснить, почему актёра хорошо знают зрители.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Emma Watson, Tom Hanks и Daniel Radcliffe часто встречаются в учебных заданиях. Их удобно использовать, потому что у них есть узнаваемые роли и известные фильмы.
</a:t>
            </a:r>
            <a:endParaRPr lang="en-US" sz="8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изобретатели: открытия, которые изменили мир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объяснить, как открытие влияет на повседневную жизнь. Тогда рассказ показывает не только биографию, но и практическую ценность научного результата.
</a:t>
            </a:r>
            <a:endParaRPr lang="en-US" sz="1112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становятся известными благодаря открытиям и идеям, которые меняют жизнь людей. Их вклад обычно связан с экспериментами, наблюдениями и долгой исследовательской работой.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нужны scientist, invention, discovery, experiment, electricity, energy и radiation. Эти слова помогают точно описать научную область и результат работы человека.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сообщить кратко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сообщении важно назвать область науки, главное открытие и приблизительное время жизни. Так слушатель быстро понимает, чем человек прославился.
</a:t>
            </a:r>
            <a:endParaRPr lang="en-US" sz="1129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личности и общественные лидеры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лидеры часто рано проявляют сильный характер, интерес к справедливости и готовность защищать других людей.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действия помогли изменить взгляды людей, поддержать мир, сопротивление насилию и уважение к человеческим правам.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идею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Mahatma Gandhi, Nelson Mandela и Joan of Arc известны тем, что отстаивали свободу, права и веру в перемены.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этих людей помнят как символы courage, peace, rights and change, а их имена изучают в школе во многих странах.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62732"/>
            <a:ext cx="3812100" cy="17995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знаменитых людей по сфере деятельности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можно кратко назвать сферу, главное достижение и причину известности человека на 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Знаменитость связана с разными областями, но в каждом случае важно одно ясное достижение, которое легко сформулировать коротко.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биографические справки и общеизвестные факты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известность у человека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таланта к признанию и факторы, которые усиливают известность.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знаменитого человека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человека удобно использовать слова talented, hardworking, creative, brave, famous, successful, popular, kind и inspirational. Они помогают сразу показать, каким его видят другие и за что его уважают.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 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успех, подойдут выражения won an award, broke a record, wrote a book, starred in a film, made a discovery и became famous for. Они делают рассказ точным и конкретным.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связно, используют because, so, also, in addition и for example. Эти слова помогают соединять короткие фразы в понятный ответ без сложных конструкций.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сообщения можно добавить I think, in my opinion и I like this person because. Такие фразы помогают выразить личное отношение и завершить ответ естественно и вежливо.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 к известности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Интернет-звёзды часто становятся популярными не через телевидение, а через короткие видео, прямые эфиры и публикации в сети. Их аудитория может расти очень быстро в разных странах.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создают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подходят слова content creator, video, subscriber, views, post и challenge. Эти выражения помогают рассказать, как человек привлекает внимание и чем именно он известен.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теме можно назвать MrBeast и Khaby Lame. Такие примеры показывают, что известность сегодня связана не только с музыкой или кино, но и с интернет-контентом.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популярности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интернет-звёзд много подписчиков, но их известность может меняться очень быстро. Поэтому важно говорить не только о количестве просмотров, но и о том, почему люди смотрят их видео.
</a:t>
            </a:r>
            <a:endParaRPr lang="en-US" sz="877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интернет-звёзды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люди России и мира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Yuri Gagarin, Alexander Pushkin, Pyotr Tchaikovsky и Valentina Tereshkova часто используются в школьных заданиях. Они помогают говорить о разных сферах: космосе, литературе и музыке.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международных примеров удобно называть Mozart, Shakespeare и Malala Yousafzai. Такие люди известны в разных странах, поэтому их легко обсуждать на английском языке.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важно назвать страну, сферу деятельности и главную заслугу. Так ученики учатся отличать national fame от international fame и строить более точные ответы.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сообщениях полезны названия стран, географические слова и выражения from Russia, from England, from France. Они делают рассказ понятным и помогают правильно оформить факты.
</a:t>
            </a:r>
            <a:endParaRPr lang="en-US" sz="12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755969"/>
            <a:ext cx="3812100" cy="21022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 знаменитых людях для мини-сообщения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собрать короткий и точный рассказ о человеке: достаточно назвать страну, сферу, главный факт и время, когда он стал известен.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человека есть один яркий результат, который легко назвать по-английски. Для мини-сообщения важнее точность фактов, чем длинный текст.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энциклопедии и общеизвестные биографические сведения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сколько лет люди становились известными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получили признание очень рано, а другие — после многих лет работы. Это помогает увидеть, что путь к известности бывает разным.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сам по себе не определяет успех. Важнее талант, труд, смелый поступок или результат, который заметили люди.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биографические данные; возраст указан приблизительно по первым широко известным успехам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 короткий рассказ о famous person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336025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имени, чтобы слушатель сразу понял, о ком идёт речь. Можно добавить, кто это: singer, actor, scientist, writer, athlete или leader.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36025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страну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имени назовите страну или место, откуда человек родом. Это помогает построить полный ответ и повторить географические названия на английском языке.
</a:t>
            </a:r>
            <a:endParaRPr lang="en-US" sz="1090" dirty="0"/>
          </a:p>
        </p:txBody>
      </p:sp>
      <p:sp>
        <p:nvSpPr>
          <p:cNvPr id="13" name="Text 4"/>
          <p:cNvSpPr txBox="1"/>
          <p:nvPr/>
        </p:nvSpPr>
        <p:spPr>
          <a:xfrm>
            <a:off x="1336025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 сферу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кратко обозначьте область деятельности: music, sport, science, film, literature или history. Один точный термин делает рассказ ясным и логичным.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13075" y="2293796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приведите 1–2 главных факта: was born, became famous, wrote, won, made, discovered или is known for. Это основа короткого сообщения.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13075" y="3498221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мнением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 I think, in my opinion или I like this person because. Такое завершение показывает личное отношение и делает ответ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внешность и символы помогают узнавать знаменитых людей
</a:t>
            </a:r>
            <a:endParaRPr lang="en-US" sz="2203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или портрет часто помогают быстро назвать человека. Иногда достаточно одной детали — причёски, одежды, жеста или предмета, который стал частью его образа.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Albert Einstein обычно ассоциируется с растрёпанными волосами и языком, Charlie Chaplin — с котелком и тростью, а Marilyn Monroe — с белым платьем и улыбкой.
</a:t>
            </a:r>
            <a:endParaRPr lang="en-US" sz="898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удобно использовать words like hair, eyes, smile, clothes, style and look. Эти слова помогают описать внешность коротко и понятно.
</a:t>
            </a:r>
            <a:endParaRPr lang="en-US" sz="995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делают рассказ более ярким и запоминающимся. Они помогают не только назвать человека, но и объяснить, почему его легко узнать среди других.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ответа о знаменитом человеке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для короткого школьного монолога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уважительного разговора о знаменитых людях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 факты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проверьте имя, дату и главное достижение. В школьной речи лучше использовать надёжные источники, чем повторять слухи или неточные сведения.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о деле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рассказать, чем человек известен и какой след он оставил. Личная жизнь не должна заменять разговор о работе, таланте или поступках.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хорошие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биографий подходят энциклопедии, учебники, музеи и официальные сайты. Там проще найти точные даты, правильные имена и проверенную информацию на английском языке.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точность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написании важно правильно передавать имена собственные, страны и годы. Аккуратный английский делает сообщение понятным и показывает уважительное отношение к человеку.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famous people: что важно запомнить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знаменитых людях на английском языке значит уметь назвать сферу, сообщить факты биографии, использовать Past Simple и коротко выразить своё мнение. Это полезный и практичный навык.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2026-05-30T22:59:40Z</dcterms:created>
  <dcterms:modified xsi:type="dcterms:W3CDTF">2026-05-30T22:59:40Z</dcterms:modified>
</cp:coreProperties>
</file>