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нервная деятельность: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ключевые процессы мозга, формирующие мышление и поведение.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И.М. Сеченов впервые исследовал рефлексы в XIX веке. И.П. Павлов доказал условные рефлексы и получил Нобелевскую премию в 1904 году. Эти открытия фундаментальны для биологии и психологии.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нервной деятельности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и периферическая нервные системы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система, включая головной и спинной мозг, отвечает за обработку информации и координацию действий организма.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система состоит из нервов, соединяющих центральную систему с органами чувств и мышцами, обеспечивая передачу сигналов.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формируют сложные сети, позволяющие быстро реагировать на внешние и внутренние раздражители.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Рефлексы: основные понятия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— это автоматический ответ организма на раздражитель, обеспечивающий быструю реакцию без участия сознания.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моргание, отдергивание руки от горячего, слюноотделение при виде пищи — все это проявления нервной активности.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дуги играет важную роль в передаче и обработке нервных импульсов.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типичные последовательности позволяют организму быстро реагировать на раздражители.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биологии 8 класса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рефлекторной дуги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рефлексы: врожденные реакции организма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Сосательный рефлекс у новорождённых
</a:t>
            </a:r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рефлекс обеспечивает питание младенцев — они автоматически сосут при прикосновении к губам, что помогает им выжить с первых дней жизни.
</a:t>
            </a:r>
            <a:endParaRPr lang="en-US" sz="175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Чихание как защитная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Чихание помогает очищать дыхательные пути от раздражителей и микроорганизмов, защищая организм от инфекции и поддерживая здоровье.
</a:t>
            </a:r>
            <a:endParaRPr lang="en-US" sz="1865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рефлекс у младенцев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новорождённых проявляется врожденный плавательный рефлекс: при погружении в воду они автоматически стараются задержать дыхание и делают двигающиеся движения.
</a:t>
            </a:r>
            <a:endParaRPr lang="en-US" sz="17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рефлексы: формирование и примеры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Например, регулярное звучание звонка при приёме пищи вызывает выделение слюны даже без еды, демонстрируя связь условного раздражителя и реакции.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Условные рефлексы формируются на основе опыта и повторения; они связаны с обучением новых реакций по сравнению с врожденными поведениями.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безусловных и условных рефлексов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по происхождению, устойчивости, анатомическим путям и изменчивости между двумя типами рефлексов.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стабильны и наследуются, условные — изменчивы и зависят от опыта.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информации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анализирует поступающую сенсорную информацию, обеспечивая понимание и адаптацию поведения к условиям среды.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условных рефлексов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играет ключевую роль в закреплении новых реакций, основанных на опыте и обучении, отличая их от врожденных.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Когнитивные функции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сложные процессы: мышление, речь, память и обучение, благодаря разделению зон на сенсорные, моторные и ассоциативные.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коры мозга в высшей нервной деятельности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условного рефлекса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закрепления новых нервных связей в головном мозге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Павлова: условный рефлекс у собак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Павлова и открытие условных рефлексов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доказал, что собаки могут реагировать слюноотделением на безвредные стимулы, если те регулярно сопровождаются пищей. Это явление назвали условным рефлексом, открылось новое понимание обучения.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открытий на биологическую науку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рефлексов Павлова легла в основу современных представлений о поведении. Его опыт помог связать физиологию с психологией, значительно расширив знания о нервной системе животных и человека.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Безусловный рефлекс проявляется при автоматическом закрытии глаз на яркий свет, защищая глаза от повреждений без участия сознания.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формируются при изучении игры на музыкальном инструменте, сочетая ранее нейтральные стимулы с обучающими повторениями.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езды на велосипеде требуют согласованной работы условных и безусловных рефлексов для баланса и реакции на дорогу.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упражнений помогает формировать полезные привычки, закрепляя условные рефлексы и повышая уровень мастерства.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рефлексов в жизни школьников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торможение активируется в коре мозга, помогает сосредоточиться и контролировать свои поступки, предотвращая импульсивные действия.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позволяет подавлять ненужные реакции, обеспечивая гибкость поведения и способность адаптироваться к быстро меняющимся условиям.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торможение вызывается посторонними раздражителями, которые отвлекают внимание и изменяют текущие действия.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Торможение: механизм переключения и контроля поведения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исследований показывают, что стресс значительно ухудшает психомоторные функции и повышает вероятность ошибок в школе.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снижает быстроту реагирования и увеличивает количество ошибок, что негативно влияет на обучение и поведение подростков.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школьных экспериментов, 2023 год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стресса на скорость и точность реакции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рефлекторной деятельности и их причины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головы и снижение рефлексов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головного мозга часто вызывают утрату некоторых рефлексов, например, коленного рефлекса. Это нарушает автоматические защитные реакции, затрудняя восстановление и нормальную деятельность.
</a:t>
            </a:r>
            <a:endParaRPr lang="en-US" sz="1461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из-за заболеваний и инсультов
</a:t>
            </a:r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Эпилепсия и инсульты могут спровоцировать ухудшение или искажение рефлекторных реакций. Обычно наблюдается снижение чувствительности и задержка ответных движений организма.
</a:t>
            </a:r>
            <a:endParaRPr lang="en-US" sz="16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110809"/>
            <a:ext cx="6463500" cy="17679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особенности врожденных рефлексов и управления ими у разных видов.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развит самый сложный набор рефлексов с возможностью сознательного управления, что обеспечивает сложное поведение и обучение.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статьи по физиологии нервной системы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рефлексов у человека и животных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обучение: связь с условными рефлексами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возможно благодаря закреплению условных рефлексов — мозг запоминает сочетания стимулов и соответствующие им реакции, что повышает эффективность освоения новых навыков.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хранит опыт, позволяя быстро применять выученные реакции в различных ситуациях, например при быстром наборе текста после многократной тренировки.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рефлексов способствует формированию эффективных привычек и помогает адаптироваться к внешним стрессам.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участников экспериментов отметили улучшение учебной успеваемости благодаря осознанному развитию рефлексов.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педагогической психологии, 2022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рефлексах: научные наблюдения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безусловных рефлексов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выявлено свыше 70 видов безусловных рефлексов, которые обеспечивают быстрые и автоматические реакции на раздражители для выживания.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у дельфинов во сне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дельфины сохраняют активность некоторых рефлексов во время сна, что позволяет им контролировать дыхание и оставаться в безопасности.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Коленный рефлекс как диагностический тест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коленного рефлекса — стандартный метод врачей для оценки состояния нервной системы и выявления возможных повреждений или заболеваний.
</a:t>
            </a:r>
            <a:endParaRPr lang="en-US" sz="17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высшей нервной деятельности для развития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принципов высшей нервной деятельности и рефлексов помогает подросткам эффективнее учиться, развиваться и адаптироваться к окружающему миру, формируя уверенные навыки и поведение.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2026-05-08T23:47:31Z</dcterms:created>
  <dcterms:modified xsi:type="dcterms:W3CDTF">2026-05-08T23:47:31Z</dcterms:modified>
</cp:coreProperties>
</file>