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Марины Цветаевой: исповедь, память, личность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памяти и личности в особой прозе Серебряного века.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проза рождалась на фоне революции, эмиграции и личных утрат. Опыт Москвы, Праги, Парижа и возвращения в СССР придал текстам напряжённость и чувство исторической трещины.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Цветаевой в эпоху исторического разлома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Цветаевой соседствуют мемуары, литературные эссе, критические заметки, письма и автобиографические миниатюры, поэтому один и тот же мотив может раскрываться в разных жанровых формах.
</a:t>
            </a:r>
            <a:endParaRPr lang="en-US" sz="100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свобода позволяет Цветаевой быстро переходить от частного эпизода к широкому выводу, не теряя ни эмоциональной силы, ни интеллектуальной точности.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наиболее известных текстов — «Мой Пушкин», «Мать и музыка», «Пленный дух», «Живое о живом». Каждый из них соединяет личный опыт с размышлением о литературе и судьбе художника.
</a:t>
            </a:r>
            <a:endParaRPr lang="en-US" sz="1052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прозы Цветаевой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прошлого Цветаева постепенно приходит к философскому осмыслению судьбы человека и искусства.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хронологии прозы Марины Цветаевой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её прозы показывают, как менялись темы, интонация и масштаб размышлений.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прозы Цветаевой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как художественный материал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формируется слух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доме Ивана Цветаева и раннее соприкосновение с музыкой стали для писательницы не просто биографией, а источником внутреннего ритма. Семейная среда в её прозе превращается в пространство рождения таланта и будущего голоса.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строит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детали у Цветаевой не остаются набором фактов: они превращаются в смысловые узлы текста. Через них она размышляет о происхождении дара, о памяти и о том, как личная жизнь становится литературой.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детство как культурный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Москве звучат у Цветаевой как рассказ о городе, в котором формировалась её личность. Семейные фотографии, старые интерьеры и образ домашней среды помогают увидеть, как биография становится художественным образом.
</a:t>
            </a:r>
            <a:endParaRPr lang="en-US" sz="8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эссе Пушкин представлен не как школьный классик, а как личный собеседник, открывающий Цветаевой путь к внутренней свободе и собственной литературной правде.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вокруг раннего чтения, детского потрясения и чувства избранности: именно они помогают автору говорить о поэзии как о духовном труде, а не только о мастерстве.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память о детстве, разговор о классике и признание себя в литературе, Цветаева создаёт не просто портрет Пушкина, а автопортрет через Пушкина.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Пушкин» как литературное самоопределение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тем по корпусу прозы Марины Цветаевой; дата не требуется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 между собой, поэтому один текст часто раскрывает сразу несколько смысловых линий.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памяти и личности, но они постоянно связаны с историей, словом и опытом утраты.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Цветаевой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Мемуарный текст у Цветаевой сохраняет не только события, но и интонацию ушедшей эпохи: бытовая деталь, реплика, жест или обрывок разговора становятся знаками времени.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Мемуарная проза и образ времени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её прозе работает как способ удержать дореволюционную Москву, близких людей и культурную среду, разрушенную историческими потрясениями и разрывами биографии.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настоящее постоянно сопоставляются, поэтому воспоминание у Цветаевой звучит не спокойно, а напряжённо, словно попытка вернуть то, что уже нельзя восстановить.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267" y="1161075"/>
            <a:ext cx="2005367" cy="24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844" y="1161075"/>
            <a:ext cx="2005367" cy="242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417" y="1161075"/>
            <a:ext cx="2005367" cy="2427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991" y="1161075"/>
            <a:ext cx="2005367" cy="2427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портреты современников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91775" y="3906302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тишина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портрете Александра Блока Цветаева ищет не внешние приметы, а скрытую внутреннюю силу. Её интересует особая тишина его личности, за которой чувствуется трагическая сосредоточенность и редкая духовная высота.
</a:t>
            </a:r>
            <a:endParaRPr lang="en-US" sz="759" dirty="0"/>
          </a:p>
        </p:txBody>
      </p:sp>
      <p:sp>
        <p:nvSpPr>
          <p:cNvPr id="14" name="Text 3"/>
          <p:cNvSpPr txBox="1"/>
          <p:nvPr/>
        </p:nvSpPr>
        <p:spPr>
          <a:xfrm>
            <a:off x="25583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энергия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Владимира Маяковского у Цветаевой строится вокруг мощного личного жеста и напора речи. Ей важно показать поэта как силу, которая не просто говорит, а изменяет саму интонацию литературного времени.
</a:t>
            </a:r>
            <a:endParaRPr lang="en-US" sz="809" dirty="0"/>
          </a:p>
        </p:txBody>
      </p:sp>
      <p:sp>
        <p:nvSpPr>
          <p:cNvPr id="15" name="Text 4"/>
          <p:cNvSpPr txBox="1"/>
          <p:nvPr/>
        </p:nvSpPr>
        <p:spPr>
          <a:xfrm>
            <a:off x="462487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Рильке: пространство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портретах Бориса Пастернака и Райнера Марии Рильке Цветаеву привлекают не столько факты биографии, сколько духовная независимость и напряжённый внутренний мир. Эти тексты звучат как беседа равных по силе поэтических голосов.
</a:t>
            </a:r>
            <a:endParaRPr lang="en-US" sz="716" dirty="0"/>
          </a:p>
        </p:txBody>
      </p:sp>
      <p:sp>
        <p:nvSpPr>
          <p:cNvPr id="16" name="Text 5"/>
          <p:cNvSpPr txBox="1"/>
          <p:nvPr/>
        </p:nvSpPr>
        <p:spPr>
          <a:xfrm>
            <a:off x="66914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Волошин: память как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Максимилиан Волошин в прозе Цветаевой предстает человеком, которого память сохраняет особенно бережно. Личная интонация, точные детали и благодарность превращают портрет в живое литературное присутствие.
</a:t>
            </a:r>
            <a:endParaRPr lang="en-US" sz="7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мысли в прозаических текстах Марины Цветаевой.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проза Цветаевой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пишет так, будто говорит вслух: её проза включает живую интонацию, разговорные обороты и внезапные паузы, которые делают мысль особенно напряжённой и непосредственной.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эффект создают короткие реплики, парадоксы и резкие переходы от частного опыта к общему выводу. Благодаря этому текст звучит не как рассказ, а как мысль в движении.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разговорности её фраза остаётся высокой и почти поэтической: в ней заметны инверсии, ритм, повторяющиеся ударения и торжественная лексика, придающая тексту внутреннюю собранность.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эмоциональной энергии, афористичности и необычного синтаксиса делает стиль Цветаевой легко узнаваемым. Её проза воспринимается как напряжённый, почти музыкальный поток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прозы Цветаевой: разговорность и высокая риторика
</a:t>
            </a:r>
            <a:endParaRPr lang="en-US" sz="2311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прозы Марины Цветаевой; количественные значения заданы в учебном материале презентации.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особенно заметны в эссе и мемуарных миниатюрах, где личное переживание переходит в точную и сжатую формулу мысли.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главную выразительность создают метафора и афористичность, а остальные приёмы усиливают напряжение и динамику высказывания.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прозе Цветаевой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эмиграция — не только перемена адреса, но и глубокий разрыв с привычным миром. Россия в её прозе остаётся утраченной духовной опорой, к которой невозможно вернуться физически.
</a:t>
            </a:r>
            <a:endParaRPr lang="en-US" sz="1051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родиной сохраняется через язык, память и литературу. Поэтому тема изгнания у Цветаевой всегда соединена не только с болью, но и с попыткой удержать собственную идентичность.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эмигрантских текстах особенно заметны одиночество, бытовая неустроенность и чувство культурной чуждости. Эти мотивы показывают, как историческая катастрофа превращается в личный опыт постоянной внутренней потери.
</a:t>
            </a:r>
            <a:endParaRPr lang="en-US" sz="100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эмиграции и утраты родины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вместо дистанции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 Максимилиане Волошине Цветаева не просто вспоминает ушедшего человека, а ведёт с ним мысленный разговор. Благодаря этому прошлое звучит как настоящее и эмоционально не теряет силы.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строится на точных деталях, благодарности и очень личной интонации. Волошин показан как живой собеседник и духовно значимая фигура, а сама память становится формой сохранения человеческой личности.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«Живое о живом»: разговор с ушедшим человеком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81" y="1808050"/>
            <a:ext cx="3674338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Марины Цветаевой; их жанрово-тематическая характеристика по учебному материалу.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сопоставлены основные тексты и их художественная функция в прозе Цветаевой.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 раскрывают разные стороны одного мира: память, творчество, свободу, благодарность и самоанализ складываются в цельную систему ценностей.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прозы и их значение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дневниковая интонация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Цветаевой часто звучат как откровенный разговор с адресатом. В них личное чувство не скрывается, а становится главным содержанием и формой переживания.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Эпистолярный текст у неё сохраняет естественность речи, но при этом остаётся художественно организованным. Дневниковая непосредственность сочетается с точностью и выразительной сжатостью.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Цветаева размышляет о себе, о близких и о творчестве. Этот внутренний анализ помогает понять её характер, сомнения и высокую требовательность к слову.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у Цветаевой выходит за рамки бытового жанра. Оно становится самостоятельным произведением, где частный опыт превращается в факт литературы и культурной памяти.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форма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прозы Марины Цветаевой; доли заданы в учебном материале презентации.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адресатов показывает, что её проза обращена одновременно к личной памяти и к литературному диалогу с традицией.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тексты о поэтах и классиках, но автобиографическая линия тоже сильна: личное у Цветаевой неотделимо от культурного.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посвящена проза Цветаевой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помогает увидеть истоки многих поэтических мотивов Цветаевой: одиночества, избранности, жертвы и внутренней свободы. То, что в стихах звучит предельно сжато, в прозе получает объяснение и личный контекст.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прозе особенно ясно проявляется единый авторский мир. Проза и поэзия у Цветаевой подчинены одной логике чувства, одной системе ценностей и одному напряжённому ритму мысли.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её прозы поэзия кажется менее прозрачной для понимания. Проза раскрывает не только биографические обстоятельства, но и духовные основания творчества, из которых вырастает её лирика.
</a:t>
            </a:r>
            <a:endParaRPr lang="en-US" sz="1081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прозы для понимания поэзии Цветаевой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превращается в универсальный разговор о человеке и его выборе.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проза Цветаевой остаётся актуальной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Цветаевой: личная жизнь как искусство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Цветаевой показывает, как автобиография превращается в духовное высказывание о памяти, свободе и цене таланта. Её сила — в искренности, ритме и редкой способности сделать личное по-настоящему значимым для каждого читателя.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2026-05-23T20:44:52Z</dcterms:created>
  <dcterms:modified xsi:type="dcterms:W3CDTF">2026-05-23T20:44:52Z</dcterms:modified>
</cp:coreProperties>
</file>