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дружит с проводами и удивляет звучанием.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Электромузыкальные инструменты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появились смелые опыты с электричеством, а потом — новые инструменты с необычным голосом. От терменвокса до синтезаторов музыка стала громче, ярче и смелее.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электрическому звуку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сигнал сам по себе звучит тихо. Усилитель делает его сильнее, а динамик превращает в настоящий звук, который слышно в зале, классе или на сцене.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помогает управлять громкостью, тембром и эффектами. Можно добавить эхо, дрожание или другой необычный оттенок — и мелодия сразу становится интереснее.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таких инструментах рождается не только от струн, клавиш или удара. Его помогают создавать датчики, провода и электронные устройства, которые улавливают и передают сигнал.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инструмент электромузыкальным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электрогитары струны, корпус и звукосниматели работают вместе, как дружная команда. Музыкант настраивает громкость и тон, а затем подключает инструмент к усилителю. Тогда гитара звучит ярко, мощно и очень заметно.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Струны, которые любят усилитель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Электрогитара быстро стала любимицей сцен и концертов. Её узнают по звонкому, сильному звуку и эффектной манере игры. Среди знаменитых гитаристов часто называют Чака Берри и Джими Хендрикса.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который стал символом рока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Электрогитара: звезда сцены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 может напоминать пианино, орган, колокольчики или совсем необычные звуки. Он легко меняет высоту, громкость и тембр, поэтому в его «голосе» всегда можно услышать что-то новое.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инструмент — много голосов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Синтезаторы часто звучат в мультфильмах, детских фильмах, поп-музыке и танцевальных песнях. Их звук бывает мягким, блестящим или космическим — будто инструмент прилетел из будущего.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сказок, танцев и праздников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Синтезатор: инструмент, который умеет быть разным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барабаны и ритм-машина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через датчик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Пэд принимает удар палочки и передаёт сигнал в блок управления. Затем появляется нужный барабанный звук, и музыкант может играть почти как на обычной установке.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не устаёт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Ритм-машина умеет повторять готовый рисунок много раз подряд. Это помогает удерживать ровный бит и не сбиваться, даже если музыка очень быстрая.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для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барабаны удобны для занятий дома. Их можно слушать в наушниках или сделать звучание спокойнее, поэтому репетиция не превращается в маленький музыкальный ураган.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инструмент стал одним из самых необычных в мире: на нём играют движением рук рядом с антеннами, почти не касаясь корпуса.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терменвокса и биография Льва Термена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Термен создал терменвокс именно тогда.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 принимает слабый электрический сигнал и делает его сильнее. Без него электрогитара и многие другие инструменты звучали бы слишком тихо, почти шёпотом.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 превращает усиленный сигнал в слышимый звук. Иногда усилитель ещё немного меняет окраску, поэтому музыка может стать мягче, резче или ярче — как захочет музыкант.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усилитель и динамик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появляется в электрогитаре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звука от вибрации струны до готового звучания с настройками и эффектами.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Эффекты, которые меняют звук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эффект делает звук более резким и «злым». Он часто помогает гитаре звучать мощно и заметно, будто инструмент вышел на сцену в очень смелом настроении.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Дисторшн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Delay повторяет звук через короткое время, словно эхо в комнате. Благодаря этому мелодия становится глубже, а отдельные ноты звучат особенно интересно.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Delay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добавляет звуку объём и словно делает его шире. Мелодия начинает казаться более густой и красивой, как будто рядом поёт маленький музыкальный лес.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Wah-wah создаёт качающийся, «разговаривающий» эффект. Звук как будто открывает и закрывает рот, поэтому его легко узнать в песнях и соло.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Wah-wah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сцене электрогитара сразу привлекает внимание. Её звук может быть то мощным, то звонким, то совсем дерзким. В роке такой инструмент часто задаёт настроение всей песне и помогает слушателям почувствовать энергию выступления.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Рок-концерт: гитара ведёт за собой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электромузыкальные инструменты легко создают необычную атмосферу. Синтезатор может звучать как космический ветер, а терменвокс — как загадочный голос издалека. Поэтому зрителю сразу становится немного таинственно и очень интересно.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кино: музыка для космоса и тайны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танцевальной музыке электронные барабаны и синтезаторы помогают держать ровный, упругий ритм. Такая музыка словно приглашает двигаться в такт и улыбается сама себе. Она делает праздник ещё ярче и заметнее.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танцполе: ритм, который не стоит на месте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где звучат электромузыкальные инструменты
</a:t>
            </a:r>
            <a:endParaRPr lang="en-US" sz="26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электрогитара часто ведёт мелодию или выделяет яркие акценты, а фортепиано и скрипка создают более мягкий и тёплый фон.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барабаны помогают всем музыкантам держаться одного ритма. Их чёткий бит делает звучание собранным, даже если инструментов на сцене много.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 умеют поддерживать аккорды и добавлять новые краски. Иногда они звучат почти незаметно, но без них музыка становится беднее.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ансамбле поёт голос, электромузыкальные инструменты не спорят с ним, а помогают. Они подчёркивают настроение песни и делают её объёмной и живой.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Электромузыкальные инструменты в ансамбле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корпусе часто находятся кнопки, регуляторы и разъёмы. С их помощью можно быстро менять громкость, тембр и другие настройки, не прерывая игру и не теряя настроение.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модели работают от батареек, другие — от сети. Это удобно: один инструмент можно взять на репетицию, а другой поставить дома рядом с компьютером или усилителем.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электромузыкальных инструментов есть датчики, которые улавливают действие музыканта. Потом сигнал проходит по проводам и попадает в электронный блок, где превращается в звук.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электронный инструмент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инструменты легко соединяются с компьютером, поэтому музыку можно записывать дома по частям. Если что-то вышло не совсем ровно, это можно исправить, не начиная всё заново.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очень помогает тем, кто сочиняет песни. Можно смешивать разные звуки, пробовать новые идеи и слушать результат сразу, как маленький музыкальный волшебник.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запись и компьютерная музыка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электромузыкальные инструменты вошли в жизнь людей
</a:t>
            </a:r>
            <a:endParaRPr lang="en-US" sz="2675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 — терменвокс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Термен создал один из самых необычных инструментов в мире. На нём играют движением рук в воздухе, почти не касаясь корпуса.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первые электрогитары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появились инструменты, которые могли звучать громче благодаря электричеству. Это открыло дорогу новому, яркому стилю игры.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 — расцвет синтезаторов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Синтезаторы стали очень популярными и начали менять звучание поп- и рок-музыки. Они подарили музыкантам множество новых тембров.
</a:t>
            </a:r>
            <a:endParaRPr lang="en-US" sz="1544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новые цифровые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электромузыкальные инструменты легко соединяются с техникой и компьютерами. Они помогают создавать музыку дома, в студии и на сцене.
</a:t>
            </a:r>
            <a:endParaRPr lang="en-US" sz="1521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плюс — огромное количество звуков. Один инструмент может звучать как целый маленький оркестр и быстро менять настроение песни прямо во время игры.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трудности: нужны провода, питание и аккуратная настройка. Если что-то подключено неправильно, музыка может звучать тише или совсем не так, как задумано.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моделей много кнопок и ручек. Сначала они кажутся сложными, но потом становятся помощниками: с их помощью музыкант легко находит нужный звук.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игры на электромузыкальных инструментах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Чак Берри стал одним из тех, кто показал, как электрогитара может вести песню вперёд. Его игра была яркой и подвижной, словно музыка сама спешила на сцену. Для многих слушателей именно так началась любовь к рок-н-роллу.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Чак Берри: ритм, который хочется повторять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Джими Хендрикс прославился смелым и выразительным звучанием электрогитары. Он умел делать музыку необычной, громкой и очень запоминающейся. Его выступления показали, что инструмент может не только играть, но и удивлять.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Джими Хендрикс: гитара как маленькое чудо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и Queen использовали электрический звук так, чтобы он помогал песне становиться шире и интереснее. А группа Kraftwerk сделала синтезаторы частью своего узнаваемого стиля, и электронное звучание стало по-настоящему знаменитым.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Beatles, Queen и Kraftwerk: новые краски музыки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и группы, которые сделали электрический звук знаменитым
</a:t>
            </a:r>
            <a:endParaRPr lang="en-US" sz="24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573" y="226185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слушать электромузыкальные инструменты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или низкий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услышать, какой звук выше, а какой ниже. Это помогает лучше различать инструменты и замечать, как меняется мелодия от тихого шёпота до звонкого голоса.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или резкий тембр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звуки кажутся мягкими и плавными, другие — резкими и колючими. Если прислушаться, можно понять, почему одна и та же мелодия звучит совсем по-разному.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звук как будто летит по комнате и возвращается обратно. Это помогает услышать эхо или задержку, которые делают музыку объёмнее и интереснее для слуха.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когда ритм становится особенно ровным и уверенным. Тогда музыка словно шагает вперёд, а слушатель легче улавливает её движение и настроение.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клавиши умеют воспроизводить множество тембров: от пианино до необычных фантастических звуков. Поэтому один инструмент может заменить целую звуковую палитру.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MIDI-контроллеры сами не всегда издают звук, но помогают управлять программами. Музыкант нажимает клавиши, а компьютер отвечает нужным инструментом и тембром.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Семплеры используют короткие записи реальных звуков. Из них можно собирать новые мелодии, ритмы и даже очень необычные музыкальные картины.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инструменты соединяют живую игру и цифровые возможности. Они дают музыканту свободу: играть руками, а менять звучание почти как в мастерской чудес.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Электромузыкальные инструменты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Электромузыкальные инструменты делают музыку яркой, громкой и очень разнообразной. Они помогают музыкантам удивлять слушателей, а нам — слышать, как техника и фантазия могут дружить.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звук и фантазия — вместе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2026-05-24T22:28:36Z</dcterms:created>
  <dcterms:modified xsi:type="dcterms:W3CDTF">2026-05-24T22:28:36Z</dcterms:modified>
</cp:coreProperties>
</file>