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Первой мировой войны: новый порядок и его последствия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перемирия к новому мировому порядку: Европа и мир после войны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год: континент на пределе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завершению войны Европа была истощена потерями, разрушениями, долгами и инфляцией. Пали старые империи, а миллионы фронтовиков вернулись домой в общества, где не хватало еды, работы и доверия к прежней власти.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0700" y="2573137"/>
            <a:ext cx="3686100" cy="89992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мирных договоров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646240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с Германией
</a:t>
            </a:r>
            <a:pPr algn="l" indent="0" marL="0">
              <a:lnSpc>
                <a:spcPct val="100000"/>
              </a:lnSpc>
              <a:buNone/>
            </a:pPr>
            <a:r>
              <a:rPr lang="en-US" sz="4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зафиксировал новые границы, ограничил вооружения Германии и возложил на нее репарационные обязательства. Он стал символом послевоенного наказания и одновременно источником будущего недовольства.
</a:t>
            </a:r>
            <a:endParaRPr lang="en-US" sz="1052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548705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побежденные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51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Нёйиский и Севрский договоры закрепили условия для Болгарии и Османской империи, включая территориальные потери и ограничения. Послевоенное урегулирование охватило не только Европу, но и Ближний Восток.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2715495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Центральной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Сен-Жерменский и Трианонский договоры оформили распад Австро-Венгрии и сократили Австрию и Венгрию до более слабых государств. Новые границы усилили национальный вопрос, но не сняли его.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703869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компромисса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должна была остановить новые войны, но сочетание наказания, обид и спорных границ превратило ее в временное решение. Она заложила основу для будущих международных конфликтов.
</a:t>
            </a:r>
            <a:endParaRPr lang="en-US" sz="1192" dirty="0"/>
          </a:p>
        </p:txBody>
      </p:sp>
      <p:sp>
        <p:nvSpPr>
          <p:cNvPr id="16" name="Text 6"/>
          <p:cNvSpPr txBox="1"/>
          <p:nvPr/>
        </p:nvSpPr>
        <p:spPr>
          <a:xfrm>
            <a:off x="5361725" y="1619928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3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договоров создала международную архитектуру, в которой победители пытались закрепить статус-кво. Однако жесткие условия мира породили реваншистские настроения и сделали порядок крайне неустойчивым.
</a:t>
            </a:r>
            <a:endParaRPr lang="en-US" sz="11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801" y="1736425"/>
            <a:ext cx="3619447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в Европе после войны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карта Европы стала более национальной, но и более конфликтной: многие новые границы не совпали с расселением народов.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результат — рост числа национальных государств при одновременном появлении новых спорных границ и меньшинств.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1919–1920 годов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и надежда на мир без войны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была создана в 1920 году как ответ на ужас мировой бойни. Ее задачей стало предотвращение конфликтов через переговоры, арбитраж и коллективную безопасность, а не через силу и угрозы.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Организация, родившаяся из страха перед новой войной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могла осуждать агрессора, но не имела собственных вооруженных сил и действенных механизмов принуждения. Это делало ее зависимой от готовности великих держав выполнять общие решения.
</a:t>
            </a:r>
            <a:endParaRPr lang="en-US" sz="97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без собственных рычагов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США вступить в Лигу серьезно снизил ее авторитет и практическое влияние. Тем не менее она стала важным опытом международного сотрудничества и предшественницей более поздних организаций.
</a:t>
            </a:r>
            <a:endParaRPr lang="en-US" sz="958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Недостающее звено международной системы
</a:t>
            </a:r>
            <a:endParaRPr lang="en-US" sz="13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Европы после войны: спад и частичное восстановление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шло неравномерно: одни отрасли быстро росли, а другие оставались зависимыми от кредитов и внешней помощи.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острого спада начался подъем, но его устойчивость была ограничена долгами, инфляцией и зависимостью от американского капитала.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исторические данные о промышленном восстановлении и динамике цен в Европе, 1918–1928 годы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132 млрд золотых марок
</a:t>
            </a:r>
            <a:endParaRPr lang="en-US" sz="4192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составляли репарации, наложенные на Германию Версальским договором.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выплаты превратили репарационный вопрос в международный финансовый узел: он затрагивал не только Германию, но и долги союзников перед США.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договор, 1919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послевоенные трудности привели к кризисам 1920-х годов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6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 связь между военными потерями, экономическим спадом и политической радикализацией в Европе.
</a:t>
            </a:r>
            <a:endParaRPr lang="en-US" sz="1164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падение монархий в Европе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напряжение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революцией и спор между защитниками старого порядка и сторонниками перемен сделали послевоенную Европу крайне нестабильной. Демократия оказалась под постоянным испытанием.
</a:t>
            </a:r>
            <a:endParaRPr lang="en-US" sz="1025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 Венгрия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странах монархический строй уступил место республиканским формам правления. Потеря имперского статуса усилила экономические трудности и чувство исторического поражения.
</a:t>
            </a:r>
            <a:endParaRPr lang="en-US" sz="104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Ноябрьская революция 1918 года привела к падению монархии и провозглашению республики. Веймарская система с самого начала столкнулась с давлением улицы и кризисом легитимности.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была свергнута, а после революций и Гражданской войны утвердилась советская власть. Это стало самым радикальным разрывом с дореволюционным порядком.
</a:t>
            </a:r>
            <a:endParaRPr lang="en-US" sz="10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192" y="1015300"/>
            <a:ext cx="2558016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войны: революция, Гражданская война и образование СССР
</a:t>
            </a:r>
            <a:endParaRPr lang="en-US" sz="2222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Брестский мир 1918 года вывел Россию из Первой мировой войны ценой тяжелых территориальных и ресурсных уступок. Для страны это стало началом нового, еще более разрушительного кризиса.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последующие годы борьба красных, белых, национальных движений и иностранная интервенция разорвали страну изнутри. Военные действия усилили голод, разруху и массовое перемещение людей.
</a:t>
            </a:r>
            <a:endParaRPr lang="en-US" sz="1163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СССР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был образован Союз Советских Социалистических Республик — первое в мире социалистическое государство. Его появление резко изменило политический баланс в Европе.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советская государственность стала идеологическим вызовом для соседей. На Западе усилились и надежды на перемены, и страх перед распространением революции.
</a:t>
            </a:r>
            <a:endParaRPr lang="en-US" sz="12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самоопределения и новые государства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право народов самим определять свою судьбу стало важной основой мирного урегулирования. Оно обещало справедливость, но на практике сталкивалось с картой Европы, где население было тесно перемешано.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меньшинств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почти нигде не совпадали полностью с этническим расселением. Внутри новых государств оказались крупные немецкие, венгерские, украинские и другие меньшинства, что сразу сделало национальный вопрос болезненным.
</a:t>
            </a:r>
            <a:endParaRPr lang="en-US" sz="1287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 возрожденные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развалинах империй возникли Польша, Чехословакия и Королевство сербов, хорватов и словенцев. Эти государства символизировали конец старого порядка и стремление народов к собственным политическим центрам.
</a:t>
            </a:r>
            <a:endParaRPr lang="en-US" sz="1287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будущих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Самоопределение не устранило споры, а во многом перенесло их в новую форму. Территориальные претензии, требования автономии и защита прав меньшинств стали постоянным источником напряженности в межвоенной Европе.
</a:t>
            </a:r>
            <a:endParaRPr lang="en-US" sz="12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изменения после войны: женщины, труд и права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расширил представления о возможностях женщин в обществе и ускорил обсуждение равноправия в политике и образовании.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участия в труде был заметен уже во время войны; после нее он не исчез полностью и укрепил требования гражданских прав.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исторические данные о занятости женщин в годы Первой мировой войны и в первые послевоенные годы; 1914–1925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разлом и «потерянное поколение»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Окопный опыт и массовая гибель людей разрушили веру в героические представления о войне. Для многих писателей и художников главным стало не прославление подвига, а изображение сломанной человеческой психики.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интонация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и живописи усилились сдержанность, фрагментарность и чувство внутренней пустоты. Авторы искали формы, способные передать потерянность человека, который больше не доверяет привычным словам и ценностям.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Скепсис к старым идеалам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Патриотизм, милитаризм и культ победы уже не воспринимались как безусловные добродетели. После войны многие интеллектуалы увидели в них источник катастрофы, а не гарантию национальной силы и порядка.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без опоры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 образ «потерянного поколения» — людей, переживших войну и не нашедших прежнего смысла в мирной жизни. Этот образ стал важным символом европейской культуры межвоенного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863761"/>
            <a:ext cx="4007700" cy="221012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войны в разных странах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война ударила по обществу неравномерно: где-то сильнее проявились разруха и голод, где-то — безработица и политическая радикализация.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странах наиболее уязвимыми оказались ветераны, инвалиды, вдовы, сироты и безработные; именно они острее всего ощущали цену войны.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исторические данные и статистика 1920-х годов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послевоенного кризиса к авторитарным движениям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на основе политических и экономических процессов 1918–1930-х годов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3994" y="1484375"/>
            <a:ext cx="258563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13192"/>
            <a:ext cx="267600" cy="237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мир после войны: рост антиколониальных движений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годы не дали немедленной независимости, но сформировали активные элиты, организационные сети и язык антиколониальной политики. Именно тогда движение за освобождение стало массовым и долгосрочным.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Ближний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и на Ближнем Востоке усилились движения, требовавшие пересмотра внешнего контроля и навязанных решений. Для многих обществ война стала доказательством слабости старого колониального порядка.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Египет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и Египте послевоенные ожидания быстро превратились в протесты, петиции и кампании за автономию. Люди связывали участие в войне с надеждой на более широкий политический статус.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из Азии и Африки воевали на стороне метрополий и увидели, что служба не гарантирует равных прав. Это усилило запрос на политическое признание и уважение к достоинству.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после распада Османской империи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земли бывшей Османской империи оказались под мандатным управлением Великобритании и Франции. Формально это объяснялось подготовкой к самостоятельности, но для многих жителей выглядело как новая форма контроля и раздела региона.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Мандаты вместо обещанной независимости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линии на карте редко учитывали племенные, религиозные и исторические связи местного населения. В результате усилились споры вокруг Палестины, Сирии и соседних территорий, а надежды на широкую арабскую автономию были серьезно ослаблены.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созданные извне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послевоенного спада к росту в 1920-е годы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опиралось не только на заводы и технологии, но и на расширение массового спроса в городах.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десятилетия промышленность вернулась к росту, однако этот подъем оставался зависимым от кредитов и не устранял социальных диспропорций.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исторические данные по промышленному восстановлению США и Западной Европы, 1919–1928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противоречия послевоенного мира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Репарационный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Побежденные страны должны были выплачивать большие суммы, а союзники сами зависели от американских кредитов. Это превратило финансовые расчеты в международную проблему, а не только в немецкий вопрос.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и пересмотренные границы не сняли территориальных претензий. Многие регионы оказались разделены без учета реального расселения народов, что заранее создало почву для новых столкновений.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система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должна была предотвращать войну, но не располагала достаточной силой для принуждения. Когда крупные державы действовали вразрез с ее решениями, ее авторитет быстро снижался.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порядок дал Европе передышку, но не устойчивый мир. Экономическая зависимость, недовольство побежденных и рост реваншизма сделали межвоенный период временем скрытого кризиса.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изменила карту мира и породила надежду на справедливый порядок, но оставила после себя слишком много долгов, споров и незавершенных конфликтов.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надеждой и новым кризисом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2026-06-01T06:28:10Z</dcterms:created>
  <dcterms:modified xsi:type="dcterms:W3CDTF">2026-06-01T06:28:10Z</dcterms:modified>
</cp:coreProperties>
</file>