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«А» первая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68175" y="2589575"/>
            <a:ext cx="3411600" cy="16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буква «А» открывает алфавит и книгу Г. Юдина.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Юдин и книга о первой букве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Юдин умеет рассказывать о языке просто и с улыбкой. В его книге буква «А» становится главным героем, а чтение — увлекательным разговором о начале азбуки и первых открытиях.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алфавит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— это строгий порядок букв, который помогает быстро находить нужные слова, учиться читать и уверенно двигаться от первой буквы к следующим.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алфавите буква «А» стоит первой. Именно она открывает ряд букв и задаёт начало всей азбуке для маленького читателя.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первоклассников «А» особенно знакома: она встречается в коротких словах, именах и учебных заданиях, поэтому запоминается легко и надолго.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история буквы «А»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от очень далёкого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буквы «А» древние корни: её далёкий предок напоминал рисунок головы быка. Со временем знак менялся, упрощался и постепенно стал привычной буквой, которую мы видим в книгах и тетрадях каждый день.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рисунка к знакомой букве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показать старый знак и современную «А», хорошо видно, как долго живёт один и тот же образ. Буква будто прошла большой путь, но сохранила свою узнаваемость и место в алфавите.
</a:t>
            </a:r>
            <a:endParaRPr lang="en-US" sz="14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первая буква особенно заметна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чтении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«А» часто встречается в азбуках, словарях и учебных списках. Когда ребёнок узнаёт её сразу, ему проще ориентироваться в тексте и смелее читать дальше.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ряда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буква лучше запоминается, потому что с неё начинается весь алфавит. Она помогает ребёнку увидеть порядок букв и почувствовать, что у них есть своё место.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успех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первой буквой даёт чувство успеха: получилось узнать знак, назвать звук и найти слово. Для маленького читателя это важный и очень приятный шаг.
</a:t>
            </a:r>
            <a:endParaRPr lang="en-US" sz="11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книга играет с буквами и словами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Г. Юдина серьёзный разговор о языке превращается в короткие и смешные наблюдения. Буквы выглядят не сухими значками, а почти живыми героями, с которыми хочется знакомиться дальше.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книге становятся маленькими загадками и поводом для улыбки. Такой способ помогает читать без скуки: ребёнок сам замечает необычное и начинает задавать вопросы.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менялось много раз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передавали мысли рисунками и знаками на камне и других твёрдых поверхностях. Это был долгий и трудный путь к письменности.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Береста и бумага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появились более удобные материалы для письма: береста, а позже бумага. Записывать слова стало легче, а текст — привычнее и доступнее.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 и клавиатура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пишем ручкой, карандашом или на клавиатуре. Способ меняется, но буквы остаются частью той же большой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 звук — это не одно и то же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— это знак, который мы видим на бумаге, экране или в книге. Она помогает записывать слова и хранить их в памяти.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— это то, что мы слышим и произносим. Без звука буква была бы только рисунком, а вместе они делают речь понятной.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«А» обозначает гласный звук, который легко тянуть: а-а-а. Его удобно произносить, поэтому дети быстро его узнают.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это важное открытие: сначала нужно увидеть знак, потом услышать звук и понять, как они связаны 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где живёт буква «А»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«А» встречается в знакомых словах: арбуз, автобус, азбука, аист, мама, ракета, трава. Она может стоять в начале слова или прятаться внутри него.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разнообразие помогает заметить, как часто буква появляется в речи. А на иллюстрации легко представить арбуз, автобус, птицу аиста и другие знакомые образы.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книгу интересной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строится на вопросах и маленьких открытиях. Сначала ребёнка зацепляет необычная мысль, а потом он сам замечает, как устроена буква, слово или знак.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коротких фраз, смешных наблюдений и неожиданных поворотов. Читать такой текст легко, а запоминать главное — ещё легче.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приглашает не только читать, но и искать, сравнивать, удивляться. Именно поэтому буква «А» в ней запоминается как живой и любопытный герой.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интерес к букве «А»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первой буквы в азбуке — к вопросам, открытиям и желанию читать дальше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3756" y="1397052"/>
            <a:ext cx="252040" cy="2240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0475" y="2580703"/>
            <a:ext cx="238603" cy="246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7357" y="3775470"/>
            <a:ext cx="246300" cy="246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книга подходит первоклассникам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58526" y="1385920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изложены просто и недлинно, поэтому ребёнок не теряет нить чтения. Каждая фраза понятна, а знакомые слова помогают уверенно двигаться от страницы к странице без лишнего напряжения.
</a:t>
            </a:r>
            <a:endParaRPr lang="en-US" sz="960" dirty="0"/>
          </a:p>
        </p:txBody>
      </p:sp>
      <p:sp>
        <p:nvSpPr>
          <p:cNvPr id="11" name="Text 3"/>
          <p:cNvSpPr txBox="1"/>
          <p:nvPr/>
        </p:nvSpPr>
        <p:spPr>
          <a:xfrm>
            <a:off x="2158526" y="2580686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и весёлый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есть улыбка, шутка и маленькое удивление. Такой тон удерживает внимание, не утомляет начинающего читателя и помогает воспринимать буквы как что-то живое и интересное.
</a:t>
            </a:r>
            <a:endParaRPr lang="en-US" sz="999" dirty="0"/>
          </a:p>
        </p:txBody>
      </p:sp>
      <p:sp>
        <p:nvSpPr>
          <p:cNvPr id="12" name="Text 4"/>
          <p:cNvSpPr txBox="1"/>
          <p:nvPr/>
        </p:nvSpPr>
        <p:spPr>
          <a:xfrm>
            <a:off x="2158526" y="3775459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старта
</a:t>
            </a:r>
            <a:pPr algn="l" indent="0" marL="0">
              <a:lnSpc>
                <a:spcPct val="115000"/>
              </a:lnSpc>
              <a:buNone/>
            </a:pPr>
            <a:r>
              <a:rPr lang="en-US" sz="2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буквы «А» совпадает с первым шагом в азбуке, поэтому книга естественно поддерживает первоклассника. Она помогает почувствовать: учиться читать можно спокойно, посильно и с любопытством.
</a:t>
            </a:r>
            <a:endParaRPr lang="en-US" sz="9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как маленький герой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буква «А» выглядит не как сухой знак, а как заметный персонаж. Такой образ легко запоминается и помогает ребёнку увидеть в алфавите порядок, а не просто набор символов.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образ буквы делает чтение ближе и понятнее. Когда знак будто оживает, младшему школьнику проще удержать его форму, место в азбуке и связь с известными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узнаёт читатель из книги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знакомится с алфавитом как с системой, где каждая буква занимает своё место. Так легче понять, почему чтение строится по порядку, а не случайно.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 связь между буквой и звуком. Это важное открытие для первого класса: знак на странице начинает звучать и превращаться в слово.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показывает, что у букв есть история. Даже привычный знак связан с давними способами письма, а значит, язык хранит память о прошлом.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есть и игра, и знание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внимание привлекает забавный вопрос или неожиданное сравнение. Ребёнок улыбается, а потом незаметно переходит к новой мысли о букве или слове.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находки запоминаются лучше длинных правил. Поэтому книга особенно удобна для младших школьников, которым важны ясность, ритм и небольшие порции информации.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помогает не бояться сложной темы. Она делает разговор о языке лёгким, но не пустым: за смешным наблюдением всегда стоит точный смысл.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чтение оставляет приятное впечатление. Ребёнок чувствует, что буквы можно не только учить, но и открывать, как маленькие секреты.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буква «А» помогает учиться читать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в азбуке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«А» помогает ребёнку увидеть начало алфавита и спокойно войти в мир чтения. Рядом с ней легко показать слоги и короткие слова, чтобы буквы постепенно собирались в смысл.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Звук, который легко услышать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«а» удобно произносить, тянуть и узнавать на слух. Поэтому он часто становится первым знакомым звуком для начинающего читателя, а на иллюстрации его легко показать рядом с буквами и простыми словами.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книги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буква алфавита становится не просто знаком, а началом большого пути. С неё ребёнок входит в чтение и начинает замечать, как устроен язык.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показывает, что учёба может быть любопытной и весёлой. Новые знания здесь приходят через короткий рассказ, а не через скучное правило.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буква превращается в важное открытие. Именно так у первоклассника появляется ощущение: читать интересно, потому что за каждым знаком скрывается история.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4623" y="1887806"/>
            <a:ext cx="172125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не надоедает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знакомства с буквой хочется спрашивать, почему она первая, откуда она взялась и где ещё встречается. Новые вопросы делают чтение интереснее и помогают двигаться дальше.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буквы «А» давнее прошлое, и это сразу делает тему живой. Даже один знак может рассказать о том, как менялось письмо и как долго люди учились записывать речь.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своё открытие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одного ребёнка важна форма буквы, для другого — знакомое слово, а для третьего — забавный факт. Поэтому тема остаётся свежей и каждый раз звучит по-новому.
</a:t>
            </a:r>
            <a:endParaRPr lang="en-US" sz="11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после чтения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главное: «А» стоит первой в алфавите, у неё есть давняя история, а знакомство с буквами может быть весёлым. Это чувство делает первую букву особенно заметной.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Запоминается и настроение книги. Оно доброе, умное и чуть озорное. После чтения хочется вспомнить букву «А», назвать слова с ней и ещё раз посмотреть на старый знак.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«А» первая: итог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«А» открывает алфавит и помогает начать путь в чтении. Книга Г. Юдина делает это начало понятным, живым и увлекательным, а значит — по-настоящему запоминающимся.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2026-05-24T02:50:23Z</dcterms:created>
  <dcterms:modified xsi:type="dcterms:W3CDTF">2026-05-24T02:50:23Z</dcterms:modified>
</cp:coreProperties>
</file>