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Земноводные: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животные, живущие и в воде, и на суше с уникальным циклом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земноводных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земноводные появились около 370 миллионов лет назад, произошли от кистепёрых рыб и освоили жизнь в воде и на суше. Эти адаптации сыграли важную роль в эволюции позвоночных животных.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 — лягушки и жабы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 составляют большинство земноводных и отличаются отсутствием хвоста, длинными задними ногами для прыжков. Они распространены практически повсеместно, кроме Антарктиды.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 — червяги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 похожи на червей и полностью лишены конечностей. Они ведут подземный образ жизни, прокладывая ходы в влажной почве.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 — тритоны и саламандры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земноводные имеют хвост, тело вытянутое, конечности одинаковой длины. Тритоны любят водные и влажные наземные места обитания.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представители земноводных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и кожа земноводных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тела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головы, туловища и конечностей. Большинство земноводных имеют четыре конечности, обеспечивающих движение.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гладкая и влажная, содержит слизистые и ядовитые железы, поддерживает дыхание и защиту от врагов.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бесхвостых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бесхвостых задние конечности более развиты, что помогает им прыгать и быстро передвигаться.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 земноводные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безногих отсутствуют лапы, их тело длинное и червеобразное, приспособлено к роющему образу жизни.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266725"/>
            <a:ext cx="4894200" cy="21689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отрядов земноводных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различия, связанные с образом жизни и средой обитания каждого отряда.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строения тесно связаны с адаптациями к разным условиям обитания и способам передвижения.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зоологии, 2020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дыхание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дыхания у большинства земноводных — через влажную кожу, обеспечивающую газообмен с окружающей средой. Для этого кожа всегда должна оставаться влажной.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Лёгочное и жаберное дыхание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взрослых особей доминирует лёгочное дыхание, а у личинок — жаберное. Во время взросления дыхание меняется на лёгочное по мере развития лёгких.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земноводных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Реферат по биологии,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способов дыхания у земноводных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дыхательных органов связана с этапами развития и образом жизни каждого вида.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дыхательных систем позволяет земноводным успешно адаптироваться к переменам среды.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скелета и мускулатуры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Мускулатура хорошо развита, особенно у видов, активно передвигающихся прыжками или плаванием, что помогает избегать хищников.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обеспечивает лёгкость и прочность, состоит из черепа, позвоночника, рёбер и конечностей, адаптированных для жизни в воде и на земле.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бесхвостых тело укорочено, задние конечности удлинены — это усиливает способность к прыжкам и быстрому бегу.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мускулы земноводных отражают их двуярусный образ жизни, комбинируя водные и наземные функции.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покрыты подвижными веками и прозрачной оболочкой, что позволяет хорошо видеть и под водой, и в воздухе, обеспечивая круговой обзор.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рецепторы остро развиты, что помогает земноводным находить пищу и узнавать партнеров и врагов по запаху.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Барабанная перепонка улавливает звуковые волны в воздухе и воде, помогая замечать опасности и общаться с другими особями.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земноводных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 питание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в основном хищники, питаются насекомыми, червями и моллюсками, ловя добычу липким языком.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включает рот, желудок, короткий кишечник, а также печень и поджелудочную железу для усвоения веществ.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предпочтения зависят от вида и стадии развития, что отражает адаптацию к различным условиям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96" y="3119225"/>
            <a:ext cx="1984861" cy="202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2933" y="3119225"/>
            <a:ext cx="1984861" cy="202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72820" y="3119225"/>
            <a:ext cx="1984861" cy="202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7557" y="3119225"/>
            <a:ext cx="1984861" cy="202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500445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стадия: яйцо в воде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начинают жизнь в виде икринок, которые откладываются в водоёмы. Водная среда обеспечивает защиту и необходимую влажность для дальнейшего развития зародыша.
</a:t>
            </a:r>
            <a:endParaRPr lang="en-US" sz="1050" dirty="0"/>
          </a:p>
        </p:txBody>
      </p:sp>
      <p:sp>
        <p:nvSpPr>
          <p:cNvPr id="13" name="Text 2"/>
          <p:cNvSpPr txBox="1"/>
          <p:nvPr/>
        </p:nvSpPr>
        <p:spPr>
          <a:xfrm>
            <a:off x="2605132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Личиночная фаза — головастик
</a:t>
            </a:r>
            <a:pPr algn="ctr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яйца вылупляется головастик с жабрами и хвостом, который дышит в воде. В этот период он питается водной растительностью и органическим детритом.
</a:t>
            </a:r>
            <a:endParaRPr lang="en-US" sz="1066" dirty="0"/>
          </a:p>
        </p:txBody>
      </p:sp>
      <p:sp>
        <p:nvSpPr>
          <p:cNvPr id="14" name="Text 3"/>
          <p:cNvSpPr txBox="1"/>
          <p:nvPr/>
        </p:nvSpPr>
        <p:spPr>
          <a:xfrm>
            <a:off x="4725068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Метаморфоз: переход к наземной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метаморфоза у головастика постепенно исчезает хвост, развиваются лёгкие и конечности, что позволяет животному осваивать сушу.
</a:t>
            </a:r>
            <a:endParaRPr lang="en-US" sz="1178" dirty="0"/>
          </a:p>
        </p:txBody>
      </p:sp>
      <p:sp>
        <p:nvSpPr>
          <p:cNvPr id="15" name="Text 4"/>
          <p:cNvSpPr txBox="1"/>
          <p:nvPr/>
        </p:nvSpPr>
        <p:spPr>
          <a:xfrm>
            <a:off x="6829755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 на суше и воде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метаморфоза земноводное становится взрослым животным с лёгкими и кожным дыханием, способным жить как в воде, так и на суше, сохраняя важные свойства обоих сред.
</a:t>
            </a:r>
            <a:endParaRPr lang="en-US" sz="1050" dirty="0"/>
          </a:p>
        </p:txBody>
      </p:sp>
      <p:sp>
        <p:nvSpPr>
          <p:cNvPr id="16" name="Text 5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развитие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метаморфоза земноводных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развитие от яйца до взрослой особи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заботы включают перенос личинок на спине, в ротовой полости или специальных кожных сумках у некоторых видов.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демонстрируют заботу о потомстве, охраняя икру или перемещая головастиков для защиты.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Кладки икринок варьируются от нескольких сотен до десятков тысяч, обеспечивая высокий потенциал выживаемости.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земноводных оплодотворение происходит снаружи, самки откладывают икру в водоёмы, где и развивается потомство.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земноводных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пространства и влажные места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предпочитают обитать в прудах, болотах, озёрах и влажных лесах. Высокая влажность необходима для сохранения функционирования их кожи и дыхания.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неблагоприятным условиям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переживания холодов и засух земноводные впадают в спячку или оцепенение, что позволяет им сохранять жизненные функции до более благоприятных периодов.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 сумерках и ночное время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ведут ночной образ жизни, избегая дневной жары, что помогает им сохранять влагу и быть менее заметными для хищников.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приспособленность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земноводных в экосистемах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регулируют численность насекомых, предотвращая чрезмерное размножение вредителей и поддерживая баланс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являются важным звеном пищевых цепей, служа пищей для различных хищников — рыб, птиц и млекопитающих.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питательных веществ между водной и наземной средами способствует поддержанию здоровья и устойчивости экосистем водоёмов и окружающих территорий.
</a:t>
            </a:r>
            <a:endParaRPr lang="en-US" sz="11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и болезни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Пестициды, удобрения и загрязнение водоёмов снижают выживаемость земноводных. Инфекции, такие как хитридиомикоз, вызывают массовые массовые гибели популяций.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природные угрозы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птицы, змеи и млекопитающие активно охотятся на земноводных, добавляя естественный отбор и формируя их поведенческие адаптации к опасностям.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 враги земноводных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МСОП,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земноводных за последние 50 лет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пять десятилетий население земноводных существенно сократилось из-за болезней и ухудшения среды обитания.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спад, требующий мер по охране и восстановлению популяций.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земноводных и красные книги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Реализуются программы разведения в неволе, создания заповедников и охраняемых территорий для сохранения биоразнообразия.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40% видов земноводных находятся под угрозой исчезновения согласно Международному союзу охраны природы (МСОП).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включены в региональные и международные Красные книги для повышения осведомлённости и защиты.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информационные кампании и просветительские проекты для привлечения внимания к важности защиты земноводных.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исполинская саламандра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крупнейшее земноводное в мире, достигающее длины до 1,8 метра. Она обитает в реках и озёрах восточного Китая, обладая выдающимися размерами и долголетием.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лягушки и их яд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выделяют мощные природные яды, которые коренные народы использовали для изготовления охотничьих стрел и защиты от хищников.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маленькая земноводная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Паедофрина амануэнсис — миниатюрная лягушка длиной всего около 8 мм, встречающаяся в Южной Америке. Её крошечный размер удивляет учёных и любителей природы.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земноводных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земноводных и перспективы охраны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являются ключевыми звеньями экосистем и важными показателями здоровья природы. Их сохранение — обязанность каждого для поддержания биологического баланса и устойчивости окружающей среды.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2026-05-08T20:43:19Z</dcterms:created>
  <dcterms:modified xsi:type="dcterms:W3CDTF">2026-05-08T20:43:19Z</dcterms:modified>
</cp:coreProperties>
</file>