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Общение: как люди понимают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говорить, слушать и понимать друг друга каждый день.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нужно общение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общаемся дома, в школе и на улице, чтобы договариваться, узнавать новое, просить помощь и делиться новостями. Добрые слова и улыбка делают разговор легче и приятнее.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общение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между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помогает людям обмениваться словами, вопросами, ответами и чувствами. Так мы рассказываем о себе, узнаём мысли других и лучше понимаем, что происходит вокруг.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общение происходит через записки, письма и сообщения. В них тоже можно передать просьбу, новость, поздравление или важное объяснение, даже если человек далеко.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говорят вслух, они общаются устно. Это разговор дома, ответ у доски, беседа с друзьями или просьба о помощи в магазине.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слов тоже 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Взгляд, поза, выражение лица и движения рук часто говорят не меньше слов. По ним можно понять настроение, согласие, удивление или недовольство собеседника.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интонация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— разный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предложение может звучать дружелюбно или сердито. Всё зависит от громкости, темпа и тона голоса, поэтому слушатель замечает не только слова, но и настроение.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голос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интонация помогает договориться и не обидеть другого человека. Когда голос мягкий и ровный, разговор идёт легче, а спор превращается в обычную беседу.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тон ранит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говорить слишком громко и резко, даже простая фраза может прозвучать неприятно. Поэтому важно следить за голосом, особенно когда хочется что-то объяснить или попросить.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— значит понимать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общий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собеседники слушают друг друга до конца, они меньше спорят и быстрее находят решение. Так разговор становится спокойным, а общий ответ — точнее.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Уточняем, если неясно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осталось непонятным, можно спокойно переспросить. Один короткий вопрос лучше, чем целая путаница, а ещё он показывает, что слушатель старается понять всё правильно.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слушатель не перебивает и даёт собеседнику договорить. Так легче уловить главную мысль и не упустить важные слова, даже если рассказ длинный.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и думаем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смотрит на говорящего и старается запомнить главное, он понимает просьбы и объяснения точнее. Внимание помогает не отвлекаться и не задавать лишних вопросов.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33187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в разговоре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 и «добрый день» помогают начать разговор дружелюбно. С них легко сделать первый шаг, даже если человек немного стесняется.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«пожалуйста» делает просьбу мягкой и уважительной. С ним проще попросить помощь, и собеседнику приятнее откликнуться, как будто к нему обратились по-доброму.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«спасибо» показывает, что мы ценим помощь, подарок или добрый поступок. Оно делает общение теплее и оставляет у другого человека хорошее настроение.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«извини» помогает помириться после ссоры или случайной ошибки. Оно показывает, что человек замечает свою вину и хочет исправить ситуацию спокойно.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238" y="1487307"/>
            <a:ext cx="1923750" cy="18016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750" y="1495046"/>
            <a:ext cx="1909800" cy="178670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4725" y="1495064"/>
            <a:ext cx="1909800" cy="17792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2850" y="1491830"/>
            <a:ext cx="1920150" cy="17945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лицо и руки говорят без слов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420938" y="3397731"/>
            <a:ext cx="1938173" cy="11644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для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увидел товарища у входа в класс и сразу улыбнулся. Тот понял: встреча радостная, можно подойти без тревоги. Иногда одна улыбка делает день светлее, чем солнечное окно.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2528624" y="3397731"/>
            <a:ext cx="1938173" cy="11644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брови хмурятся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собрала тетради, нахмурила брови и прижала их к груди. Сразу стало ясно: она недовольна или расстроена. Даже без слов её лицо рассказало о настроении почти как короткое сообщение.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3174" y="3397731"/>
            <a:ext cx="1938172" cy="11644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Кивок в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 поднял голову, посмотрел на учителя и кивнул. Этот маленький жест означал согласие: он понял задание и готов начинать. Иногда кивок работает лучше длинного ответа.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784879" y="3397731"/>
            <a:ext cx="1938173" cy="11644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от удивления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Подруга увидела большой подарок и развела руки в стороны. Такой жест сразу показал удивление, будто слова ненадолго спрятались. Лицо тоже изменилось, и эмоция стала понятной всем вокруг.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задавать вопросы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коротко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вопрос не бывает слишком длинным. Он звучит ясно и по делу, чтобы собеседник сразу понял, о чём его спрашивают и мог ответить без лишней путаницы.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нужное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вопрос начинается со слов «кто», «что», «где», «когда», «почему» или «как». Эти слова помогают быстро узнать имя, место, причину, время или способ действия.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Спрашиваем, чтобы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нужны, чтобы получать новые знания, уточнять правила и разбираться в непонятном. С ними легче учиться, потому что вместе можно найти правильный ответ.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ответ до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вопроса важно внимательно выслушать ответ и не торопиться перебивать. Тогда разговор получается полезным, а нужная информация не теряется по дороге.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понятно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основную мысль. Тогда собеседник сразу понимает, о чём речь, и не теряется в длинном рассказе.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подробности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главного можно добавить объяснения и примеры. Они помогают лучше представить ситуацию и уточняют смысл сказанного.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темп и простые слова делают речь ясной. Тогда слушателю не нужно много переспрашивать, а разговор идёт легко.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Дружеский разговор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дружеском разговоре важно не спешить и дать сказать каждому. Когда все ждут своей очереди, беседа идёт спокойно и никто не чувствует себя забытым.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и спокойный голос делают общение приятным. Даже простая беседа становится теплее, когда никто не кричит и не говорит обидно.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без перебивания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собеседник говорит, лучше дослушать его до конца. Так можно понять новость или мысль правильно, а не угадывать её на ходу, как настоящий торопыга.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охотнее делятся новостями, играми и впечатлениями, если им интересно друг с другом. Тогда разговор помогает не только узнать новое, но и стать ближе.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общению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 и резкий тон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говорит слишком громко или сердито, собеседнику трудно сосредоточиться на смысле слов. Крик часто пугает, мешает договориться и делает разговор неприятным для обеих сторон.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41700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Обидные выражения ранят сильнее, чем кажется, и надолго портят настроение. После грубости людям становится труднее слушать друг друга спокойно и искать общий ответ без ссоры.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1626" y="1783205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постоянно вставлять свои слова, собеседник не успевает закончить мысль. Из-за этого разговор сбивается, а важная информация может просто потеряться, как карандаш под партой.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31800" y="3323449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 экран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всё время смотрит в телефон, он слышит только часть сказанного. Собеседнику кажется, что его не замечают, и общение становится коротким и холодным.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41700" y="3323449"/>
            <a:ext cx="2685651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и поспешные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торопиться и заранее решать, кто прав, можно не услышать главное. Тогда легко ошибиться, поссориться и упустить простой способ понять друг друга лучше.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спор мирно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предложить выход: «давай договоримся», «извини», «сделаем по-другому». Мирное решение помогает закончить спор и сохранить дружбу.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 своих чувствах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говорить не только о поступке, но и о своих переживаниях: «я расстроился», «мне было неприятно». Такие слова помогают объяснить себя без обвинений.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проблему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спокойно скажите, что именно вас расстроило. Чем яснее названа проблема, тем легче начать разговор без крика и обидных слов.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Выслушать другого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дайте собеседнику договорить до конца и не спорьте на каждом слове. Когда человек чувствует, что его слушают, он тоже говорит спокойнее и точнее.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разговаривают дома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за семейным 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собирается за ужином, и каждый по очереди рассказывает, как прошёл день. Младший старается не перебивать, внимательно слушает старших и радуется, когда его вежливо благодарят за помощь.
</a:t>
            </a:r>
            <a:endParaRPr lang="en-US" sz="1057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домашних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напоминает о порядке в комнате, а ребёнок спокойно отвечает, когда выполнит просьбу. Они обсуждают планы на завтра, и в разговоре звучат слова «пожалуйста» и «спасибо», поэтому никто не сердится.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хорошего семейного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4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разговора о новостях семья вместе смеётся, делится впечатлениями и решает, кто поможет накрыть на стол. Так обычный вечер становится тёплым и дружным, как большая чашка какао.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классе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или группе легче выполнить задание, если каждый говорит по очереди и слушает других. Тогда у команды появляется общий ответ, а не шумный спор.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выходит к доске, важно говорить чётко и не торопиться. Спокойный тон помогает одноклассникам лучше понять ответ и поддержать говорящего без лишнего волнения.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смеёмся над ошибкой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ошибся, насмешка только мешает учёбе и делает человека неловким. Гораздо полезнее помочь подсказкой, добрым словом или терпеливым объяснением.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Уважаем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обращение, спокойный голос и умение ждать своей очереди делают класс дружнее. В такой обстановке легче задавать вопросы, просить помощь и учиться без страха.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хорошего общения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31800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собеседника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смотрит в глаза или хотя бы в сторону говорящего, тот понимает: его слушают. Так разговор становится живым, а не похожим на шёпот в коридоре.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1258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до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спешите отвечать, пока собеседник не закончит мысль. Внимательное слушание помогает не перепутать просьбу, задание или объяснение и не задавать лишние вопросы.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200939" y="16313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ясно и 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понятные фразы без грубости помогают быстрее договориться. Добрые слова работают лучше, чем сердитый тон, потому что слушать их приятнее даже в трудную минуту.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1864524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перебивай и не обзывай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Перебивание мешает человеку высказаться, а обидные прозвища сразу портят настроение. Если хочется возразить, лучше дождаться своей очереди и сказать спокойно.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45313" y="3300713"/>
            <a:ext cx="2536338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Умей исправиться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ты ошибся, важно признать это и попросить прощения. Такой шаг показывает смелость и уважение, а ещё помогает быстро вернуть спокойный разговор.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 интернете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Пиши доброжелательно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чате тоже слышны настроение и уважение, только через слова. Короткое вежливое сообщение может поднять настроение, а резкая фраза — испортить весь разговор.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отправляй чужое без спроса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сообщения и файлы принадлежат другим людям, поэтому их нельзя пересылать без разрешения. Это простое правило помогает беречь доверие и личные границы.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сообщай лишнего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адрес, номер телефона и другие личные данные нельзя писать незнакомым людям. Безопасность в интернете так же важна, как и на улице.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 помощи у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сообщение кажется странным, обидным или пугающим, лучше сразу рассказать взрослому. Внимательный помощник подскажет, как поступить спокойно и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82678" y="1651915"/>
            <a:ext cx="293625" cy="469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77915"/>
            <a:ext cx="469800" cy="41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настроение другого человека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подсказывает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Улыбка, нахмуренные брови или опущенные уголки губ многое говорят без слов. По выражению лица легко заметить радость, обиду, грусть или злость.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тоже многое объясняет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Тихий, дрожащий или слишком резкий голос помогает понять, что человеку не по себе. Иногда именно интонация подсказывает, что друг устал или расстроен.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отворачивается, сжимает плечи или стоит неподвижно, он может чувствовать неловкость. Открытая поза, наоборот, чаще говорит о спокойствии и готовности общаться.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говорят громко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молчит, но помогает, делится или внимательно слушает, это тоже знак настроения и отношения. Доброе действие часто важнее длинных объяснений.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шага легко попробовать дома, в классе и во дворе. Они помогают людям чувствовать себя нужными и делают общение заметно приятнее.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урока по теме «Общение»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добрых шага — комплимент, помощь и благодарность — часто уже достаточно, чтобы разговор стал тёплым и дружелюбным.
</a:t>
            </a:r>
            <a:endParaRPr lang="en-US" sz="3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 про общение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делают друзей ближе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спорили, кто первым начнёт игру, но один мальчик предложил послушать каждого по очереди. Все согласились, и через минуту команда уже смеялась и выбирала правила вместе.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который помогает учиться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девочка не поняла задание и тихо спросила соседа. Он объяснил коротко и спокойно, а она поблагодарила его. После этого работать стало легче обоим, и даже тишина в классе стала дружелюбной.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в обычный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Подруга заметила новую причёску, улыбнулась и сделала комплимент. Настроение сразу стало лучше, а потом к разговору присоединились ещё двое ребят. Так маленькие слова превратили обычный день в тёплую встречу.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Общение, которое помогает жить дружно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говорить ясно, слушать внимательно и относиться к людям доброжелательно, разговоры становятся легче, споров меньше, а друзей больше. Эти простые умения нужны каждый день и в любом месте.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2026-05-25T23:03:24Z</dcterms:created>
  <dcterms:modified xsi:type="dcterms:W3CDTF">2026-05-25T23:03:24Z</dcterms:modified>
</cp:coreProperties>
</file>