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Деепричастный оборот: добавочное действие и запятые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оборот, понять его смысл и не ошибиться в запятых?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чего начинается тема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помогает добавить к основному действию ещё одно. Если к нему присоединяются зависимые слова, получается деепричастный оборот. Эта тема важна для точной речи, разборов и грамотной пунктуации.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обозначает деепричастный оборот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Оборот называет дополнительное действие, которое связано с главным действием и поясняет, как, когда или при каких условиях оно происходит.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действие выражено сказуемым, а добавочное — деепричастием вместе с зависимыми словами. Оба действия воспринимаются как части одного события.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оба действия относятся к одному действующему лицу или предмету. Именно это помогает правильно понять смысл предложения и избежать ошибки.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200" y="2225050"/>
            <a:ext cx="29226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в предложении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Оборот может стоять в начале, середине или конце предложения. Его место не меняет смысла, но влияет на расстановку запятых.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деепричастный оборот выглядит в предложении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775200" y="3255776"/>
            <a:ext cx="29226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Паузы и запятые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письменной речи оборот обычно выделяется запятыми. Они показывают, где заканчивается добавочное действие и начинается основная мысль.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613867"/>
            <a:ext cx="4418400" cy="9226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отличается одно слово от более распространённой конструкции и как это влияет на пунктуацию.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и деепричастный оборот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различие — в составе: оборот шире по строению и чаще требует обособления на письме.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сведения по теме «Деепричастие и деепричастный оборот»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ошибки бывают не только пунктуационными, но и смысловыми.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ошибки встречаются чаще всего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месте — запятые, однако не менее важно проверять, кто выполняет оба действия.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 анализа типичных ошибок на уроке русского языка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оборота легче заметить, когда он отделён с двух сторон: так сразу видно, где заканчивается добавочное действие.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пунктуации в школьном курсе русского языка
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запятые ставят по обе стороны, если оборот находится в середине предложения
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деепричастный оборот в предложении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 смыслу и грамматической связи между частями предложения.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435" y="1935525"/>
            <a:ext cx="234675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424" y="1940958"/>
            <a:ext cx="234675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8325" y="3436634"/>
            <a:ext cx="268200" cy="268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правильного употребления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исполнитель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каждом примере одно и то же лицо или предмет совершает и основное, и добавочное действие. Это делает предложение логичным и грамматически правильным.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действий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Деепричастный оборот уточняет, что происходило одновременно с главным действием или раньше него. Благодаря этому мысль звучит точнее и короче.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513557" y="3488098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 смыслу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подлежащее и оборот связаны правильно, предложение легко воспринимается без внутреннего противоречия. Это главный признак удачного примера.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деепричастный оборот делает речь выразительнее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1110550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Оборот помогает убрать лишние слова и соединить два действия в одной фразе. Благодаря этому текст становится короче, точнее и легче для чтения.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468223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особенно удобен там, где нужно быстро передать последовательность событий. Например, вместо длинного предложения можно выбрать более ёмкую и живую конструкцию.
</a:t>
            </a:r>
            <a:endParaRPr lang="en-US" sz="951" dirty="0"/>
          </a:p>
        </p:txBody>
      </p:sp>
      <p:sp>
        <p:nvSpPr>
          <p:cNvPr id="8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4920" y="1846057"/>
            <a:ext cx="5388560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какие ошибки чаще всего встречаются при употреблении деепричастного оборота и как исправить предложение.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и правильные варианты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примерах важны два условия: одно действующее лицо и правильное выделение оборота запятыми.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 теме «Деепричастный оборот», школьный курс русского языка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возникает ошибка в связи с подлежащим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появляется тогда, когда деепричастие относится не к подлежащему, а к другому слову. В результате предложение становится смыслово неверным и звучит неестественно.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ожидает, что добавочное действие выполняет тот же человек или предмет, что и основное. Если исполнитель меняется, связь между частями предложения нарушается.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проста: можно ли сказать, что одно и то же лицо и читает, и пишет, и идёт, и улыбается. Если нет, предложение следует перестроить.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ошибка особенно заметна в предложениях с безличным или пассивным смыслом, где трудно понять, кто именно совершает действие. Поэтому нужно сразу искать подлежащее.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текстах разного типа такие конструкции помогают по-разному: в одних они усиливают выразительность, в других — делают инструкцию короче.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деепричастные обороты встречаются чаще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частота ожидается в художественных и учебных текстах; в коротких сообщениях и инструкциях обороты используются заметно реже.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типам текстов в школьной практике русского языка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Замена деепричастного оборота придаточным предложением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88850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Находим оборот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выделяем деепричастие с зависимыми словами и определяем, какое добавочное действие оно обозначает.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509950" y="3392950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Подбираем союз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пробуем заменить оборот придаточным предложением с союзом когда, потому что или после того как, не меняя смысл.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4260068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Сравниваем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обе конструкции передают одну и ту же мысль и предложение остаётся логичным, значит, оборот употреблён правильно.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правильности деепричастного оборота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проверки предложения на смысл и пунктуацию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и пауза при чтении предложения с оборотом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1110550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устной речи деепричастный оборот обычно произносится с короткой паузой. Она помогает отделить добавочное действие от основного и делает фразу понятнее для слушателя.
</a:t>
            </a:r>
            <a:endParaRPr lang="en-US" sz="997" dirty="0"/>
          </a:p>
        </p:txBody>
      </p:sp>
      <p:sp>
        <p:nvSpPr>
          <p:cNvPr id="7" name="Text 2"/>
          <p:cNvSpPr txBox="1"/>
          <p:nvPr/>
        </p:nvSpPr>
        <p:spPr>
          <a:xfrm>
            <a:off x="5468223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чтении голос немного понижается в конце оборота, а затем снова возвращается к главному сообщению. Такая интонация соответствует запятой и подсказывает границы конструкции.
</a:t>
            </a:r>
            <a:endParaRPr lang="en-US" sz="949" dirty="0"/>
          </a:p>
        </p:txBody>
      </p:sp>
      <p:sp>
        <p:nvSpPr>
          <p:cNvPr id="8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по виду помогает понять, происходит ли добавочное действие одновременно с главным или предшествует ему.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Деепричастия совершенного и несовершенного вида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Несовершенный вид показывает одновременность, совершенный — предшествование; это ключ к точному смыслу предложения.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5108" y="1959900"/>
            <a:ext cx="391200" cy="391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3263" y="2022558"/>
            <a:ext cx="398700" cy="318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373" y="1986438"/>
            <a:ext cx="342300" cy="39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23723" y="1986438"/>
            <a:ext cx="293400" cy="391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важна для школьного письма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660150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Грамотное письмо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оборота помогает не пропускать запятые и избегать ошибок, которые часто встречаются в письменных работах.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775528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мысли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Оборот позволяет выражать действие короче и яснее, поэтому предложение звучит более собранно и понятно.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9044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предложений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нужна при синтаксическом разборе: ученик должен находить добавочное действие, подлежащее и границы конструкции.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70333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 текстом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изложении, сочинении и анализе произведений деепричастный оборот помогает строить связную и выразительную речь.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383201"/>
            <a:ext cx="4418400" cy="13839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памятка помогает быстро повторить основные правила и проверить, правильно ли построено предложение с деепричастным оборотом.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памятка по теме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быстрой самопроверки достаточно помнить три шага: найти оборот, проверить исполнителя действия и поставить нужные запятые.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Итоговая памятка по теме «Деепричастный оборот»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029062"/>
            <a:ext cx="7122000" cy="180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как правильно использовать деепричастный оборот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3020478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Деепричастный оборот делает речь точнее, если в предложении есть общий исполнитель действий, смысл остаётся логичным, а границы оборота правильно выделены запятыми.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2026-05-23T08:37:56Z</dcterms:created>
  <dcterms:modified xsi:type="dcterms:W3CDTF">2026-05-23T08:37:56Z</dcterms:modified>
</cp:coreProperties>
</file>