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Родине и родной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дома, семьи и знакомых мест рядом.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знакомых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Родина раскрывается через близкие образы: дом, двор, дорогу в школу, любимый парк, деревню у бабушки. Стихи и рассказы помогают увидеть красоту родного места и услышать его тёплый голос.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страна, где человек живёт, говорит на родном языке и растёт среди близких людей. Она связана с семьёй, традициями и памятью о дорогих местах.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слово «Родина» часто звучит рядом со словами «родной», «близкий», «любовь», «дорогой». Так язык помогает почувствовать, что это не просто место на карте, а часть сердца.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Родина начинается с дома, школы, улицы, города или села. Именно там появляются первые друзья, любимые места и важные детские впечатления, которые потом долго помнят.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Родиной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улица, школа — начало большой Родины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ребёнок впервые бегает, играет и встречает друзей. Здесь каждая скамейка и каждое окно становятся знакомыми, будто здороваются по утрам. Такие места особенно дороги, потому что в них живут детские открытия и радость общения.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всё знакомо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к школе кажется обычной, но именно по ней каждый день идёт маленький исследователь. По пути видно дерево у дороги, знакомый дом и солнечный двор. Из таких простых картинок складывается чувство близости к родному месту.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школе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родная природа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снег, появляются первые почки и зелёная трава. Возвращаются птицы, и природа будто просыпается после долгого сна.
</a:t>
            </a:r>
            <a:endParaRPr lang="en-US" sz="1063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тепло и светло, деревья густо зеленеют. В воздухе больше запахов, а у детей — больше поводов гулять и смотреть по сторонам.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тихо падают на землю. Появляется особая тишина, а природа выглядит словно в ярком наряде.
</a:t>
            </a:r>
            <a:endParaRPr lang="en-US" sz="113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укрывается снегом, а следы птиц и зверей остаются на белом фоне. Всё вокруг кажется чистым, спокойным и немного сказочным.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 природы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ромашка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легко узнаётся по светлому стволу и тонким ветвям. Ромашка тоже знакома почти каждому ребёнку: простая, солнечная и очень летняя.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сосна и речка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сосна, речка и тропинка в лесу часто появляются в стихах и рисунках. Эти образы помогают увидеть красоту родной земли даже в коротком описании.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 и река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связано с простором и трудом людей. Здесь выращивают хлеб, поэтому широкие поля напоминают о заботе и терпении.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тень, ягоды, грибы и дом для птиц и зверей. В нём особенно заметно, что каждый житель природы нужен и важен.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поит людей, растения и животных. Если беречь воду чистой, всем живым существам рядом будет легче жить и радоваться.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08" y="1307700"/>
            <a:ext cx="1842634" cy="258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933" y="1307800"/>
            <a:ext cx="1842634" cy="258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831" y="1307800"/>
            <a:ext cx="1794741" cy="258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5183" y="1307800"/>
            <a:ext cx="1842634" cy="258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7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слышна капель, потом появляются почки и первая зелёная травка. Возвращаются птицы, и всё вокруг становится живым и звонким. Весна в детских стихах похожа на радостное пробуждение.
</a:t>
            </a:r>
            <a:endParaRPr lang="en-US" sz="632" dirty="0"/>
          </a:p>
        </p:txBody>
      </p:sp>
      <p:sp>
        <p:nvSpPr>
          <p:cNvPr id="12" name="Text 2"/>
          <p:cNvSpPr txBox="1"/>
          <p:nvPr/>
        </p:nvSpPr>
        <p:spPr>
          <a:xfrm>
            <a:off x="51317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тихо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263136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воздух тёплый, а листья густые и яркие. Хочется долго гулять, смотреть на небо и слушать, как в траве шуршат маленькие жители природы. Лето будто улыбается каждому.
</a:t>
            </a:r>
            <a:endParaRPr lang="en-US" sz="671" dirty="0"/>
          </a:p>
        </p:txBody>
      </p:sp>
      <p:sp>
        <p:nvSpPr>
          <p:cNvPr id="14" name="Text 4"/>
          <p:cNvSpPr txBox="1"/>
          <p:nvPr/>
        </p:nvSpPr>
        <p:spPr>
          <a:xfrm>
            <a:off x="263136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свет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7343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надевают жёлтые и красные листья, словно праздничную одежду. Под ногами шуршат дорожки, а воздух становится прохладнее. Это время года любит спокойные прогулки и внимательные взгляды.
</a:t>
            </a:r>
            <a:endParaRPr lang="en-US" sz="632" dirty="0"/>
          </a:p>
        </p:txBody>
      </p:sp>
      <p:sp>
        <p:nvSpPr>
          <p:cNvPr id="16" name="Text 6"/>
          <p:cNvSpPr txBox="1"/>
          <p:nvPr/>
        </p:nvSpPr>
        <p:spPr>
          <a:xfrm>
            <a:off x="4737344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меняет краски
</a:t>
            </a:r>
            <a:endParaRPr lang="en-US" sz="1293" dirty="0"/>
          </a:p>
        </p:txBody>
      </p:sp>
      <p:sp>
        <p:nvSpPr>
          <p:cNvPr id="17" name="Text 7"/>
          <p:cNvSpPr txBox="1"/>
          <p:nvPr/>
        </p:nvSpPr>
        <p:spPr>
          <a:xfrm>
            <a:off x="6862598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земля отдыхает под белым покрывалом. На снегу видны следы птиц и зверей, а деревья стоят тихие и нарядные. Зима умеет делать привычный мир почти волшебным.
</a:t>
            </a:r>
            <a:endParaRPr lang="en-US" sz="671" dirty="0"/>
          </a:p>
        </p:txBody>
      </p:sp>
      <p:sp>
        <p:nvSpPr>
          <p:cNvPr id="18" name="Text 8"/>
          <p:cNvSpPr txBox="1"/>
          <p:nvPr/>
        </p:nvSpPr>
        <p:spPr>
          <a:xfrm>
            <a:off x="6862599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укрывает снегом
</a:t>
            </a:r>
            <a:endParaRPr lang="en-US" sz="1209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родной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учит замечать красоту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внимательно смотрит вокруг, он замечает шорох листьев, блеск лужи и перемену неба. Такие наблюдения делают мир интереснее и ближе.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особенно заметен запах земли и свежести. Эти простые впечатления помогают учиться сравнивать, описывать и точно подбирать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развивает любознательность: хочется узнать, почему птицы улетают, когда распускаются почки и откуда берётся первый туман. Вопросы — это тоже маленькие открытия.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красоту каждый день, легче стать доброжелательным и внимательным. Природа словно учит смотреть не мимо, а сердцем, — без лишней спешки.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коротких рассказах природа звучит особенно выразительно. Одно точное слово может показать снег, ветер или берёзу так, будто ты видишь их своими глазами.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увидеть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С. Есенина, Ф. Тютчева, И. Бунина и детских поэтов часто встречаются знакомые картины: поля, птицы, реки и родные дороги. Эти образы делают чтение тёплым и 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и рассказах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образы в произведениях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жизнь природы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встречают тепло, наблюдают первые ростки и ждут прилёта птиц. В сказках, песнях и играх весна часто означает обновление, надежду и начало новых дел.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пора долгих дней, сенокоса, сбора ягод и ухода за огородом. Детям знакомы летние игры на улице, а взрослым — труд и забота о будущем урожае.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плоды, собирают урожай и благодарят землю за её дары. В народных пословицах осень напоминает, что труд должен быть дружным и аккуратным.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холодно, и люди берегут тепло дома, помогают соседям и близким. Зимние забавы, колядки и добрые дела создают ощущение общего праздника и взаимной поддержки.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человеку чистый воздух, воду, пищу и место для отдыха. Если ломать ветки, сорить и тревожить животных, страдают не только растения и звери, но и сами люди.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нужно беречь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Сбережение природы начинается с простых правил: не рвать редкие цветы, не оставлять мусор и не разводить огонь там, где это опасно. После прогулки важно оставить место таким же чистым, как до неё.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543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помогают родной земле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оставляет мусор во дворе, в классе и на природе. Чистое место показывает уважение к труду других людей и к своему окружению.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относятся к книгам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 учебниками, тетрадями и библиотечными книгами помогает сохранить их для других. Так школьник учится ответственности и вниманию к общему делу.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цветов, уход за комнатными растениями и осторожное отношение к деревьям учат видеть живое рядом. Маленькая помощь делает двор и класс уютнее.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птицам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Кормушка, сделанная вместе со взрослыми, спасает птиц в холодное время года. Такое дело учит доброте, терпению и заботе о тех, кому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Парки, музеи и школьные уголки памяти помогают узнавать свой край. Через такие места младший школьник учится замечать, как из маленьких историй складывается большая история страны.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Памятники, мемориальные доски и старые улицы напоминают о людях и событиях, которые оставили след в истории. Ребёнок начинает понимать: прошлое живёт рядом, а не только в учебнике.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города и села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семье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Семейные рассказы и фотографии помогают ребёнку узнать, откуда он родом. Через них он слышит о близких, поездках, праздниках и добрых поступках, которые помнят в семье.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Общие традиции делают дом особенным: любимые блюда, песни, приветствия и праздники соединяют поколения. Ребёнок видит, что уважение к семье начинается с внимания и благодарности.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 семейной памяти вырастает чувство связи с родной страной. Когда человек бережёт историю своих близких, он лучше понимает, почему важно хранить память народа.
</a:t>
            </a:r>
            <a:endParaRPr lang="en-US" sz="1479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не прячется только в лесу или у реки. Она заметна в первом снеге, в капле на стекле, в вечернем небе и в тихом дворе после дождя.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 каждый день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внимательнее, обычный день становится похож на маленькое открытие. Даже знакомая дорога в школу может удивить новыми красками, светом и неожиданными деталями.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такие слова, он легче узнаёт родные образы и чувствует связь с близкими людьми, местом жизни и культурой.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 этом ряду напоминают о доме, семье, школе и стране.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презентации: перечисление слов «мама, дом, школа, дерево, река, Россия»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любить Родину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Любовь к Родине начинается с заботы о том месте, где живёшь. Это аккуратность дома, внимание к школе, уважение к соседям и бережное отношение к природе вокруг.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проявляется в простых делах каждый день. Помочь другу, не сломать ветку, сохранить чистоту и выполнять обещания — значит по-настоящему любить свой край.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Родина для человека связана со страной, семьёй, языком и памятью о родных местах.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Родная природа учит замечать красоту, радоваться переменам и беречь всё живое вокруг.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Народные традиции помогают увидеть, как природа, труд и культура живут вместе.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Добрые поступки, уважение и забота делают человека настоящим другом своей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любви и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становится ближе, когда ребёнок замечает красоту своего края, бережёт природу и с добром относится к людям. Из таких дел вырастает большая любовь к своей стране.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2026-05-24T00:36:18Z</dcterms:created>
  <dcterms:modified xsi:type="dcterms:W3CDTF">2026-05-24T00:36:18Z</dcterms:modified>
</cp:coreProperties>
</file>