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категории состояния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слова, передающие состояние и оценку?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часто похожи на наречия и краткие прилагательные. Чтобы не ошибиться, нужно смотреть на значение слова, его неизменяемость и роль в предложении.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категория состояния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среды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общее состояние природы, помещения или окружающей обстановки: темно, холодно, сыро, ветрено. Они не называют предмет и не описывают действие, а создают общую картину.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может выражать чувства и физическое состояние человека: страшно, грустно, больно, весело. Такие слова помогают кратко показать настроение или самочувствие в конкретной ситуации.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ситуации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слова, связанные с необходимостью, возможностью и долженствованием: можно, нужно, нельзя, пора, жаль. Они показывают отношение к действию или событию, а не признак предмета.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часть речи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не называет предмет и не обозначает действие. Её главное назначение — сообщать, каково вокруг или как воспринимается ситуация в 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26890"/>
            <a:ext cx="4007700" cy="18918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близкими частями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похожие группы слов по смыслу, форме и роли в 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синтаксическая роль помогают отличить категорию состояния от наречия и краткого прилагательного.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7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 в школьных примерах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тихом классе легко встретить слова вроде тесно, душно или тихо. Они сразу передают обстановку, поэтому в описании помещения такие формы особенно заметны и понятны ученикам.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перед уроком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может быть холодно, жарко, сыро или темно. Такие слова помогают одним словом показать погоду и время суток, не перегружая описание лишними деталями.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за окном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встречаются можно, нельзя, жаль, пора. Эти слова помогают выразить отношение к поступку, просьбе или ситуации и делают речь краткой, но точной.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правила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слова категории состояния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 слов категории состояния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этой группы описывают, что происходит вокруг: темно, морозно, сыро, ветрено. Они помогают передать общее впечатление от погоды, комнаты или другого окружения без длинного описания.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Нужно, можно, 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слова, которые выражают необходимость, возможность или долженствование: можно, нельзя, нужно, пора. Они оценивают ситуацию и подсказывают, допустимо ли действие.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показывают чувства или самочувствие: радостно, больно, страшно, стыдно. Они не называют самого человека, а сообщают, что он ощущает в данный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по значению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разряда важны для школьного анализа, потому что встречаются в описаниях, диалогах и безличных предложениях.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примеров одинаково, но по смыслу особенно заметны слова о человеке и необходимости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«Категория состояния»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категории состояния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 не изменяются по родам, числам и падежам. У них нет привычных окончаний, по которым можно было бы образовать новые формы.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личных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имеют времён и личных окончаний, как глаголы. Они не связываются с лицом говорящего и не изменяются по лицам.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Возможна степень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встречаются сравнительные формы: теплее, холоднее, веселее. Однако это свойственно не всей группе, поэтому такую форму нужно проверять отдельно.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назвать значение слова и его разряд. Эти признаки остаются постоянными и помогают точно определить, к какой группе относится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в предложении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слово категории состояния является сказуемым в безличном предложении. Оно сообщает, каково в данной ситуации, и не требует подлежащего.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На улице темно, Мне холодно, В классе тихо и Пора домой такие слова передают состояние всего мира вокруг, а не отдельного предмета.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подлежащего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безличном предложении действие не приписывается конкретному лицу или предмету. Поэтому слово категории состояния само выражает смысл сказуемого.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описания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быстро передать атмосферу места, времени или настроения. В тексте они делают описание точным, коротким и 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с наречием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форму, значение и синтаксическую роль слова: это помогает быстро отличить наречие от категории состояния.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 и отвечает на вопросы наречия, это не категория состояния; если оно обозначает общее состояние, перед нами особая часть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«Категория состояния» и сопоставление с наречием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отличия от краткого прилагательного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опора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признаком предмета, это краткое прилагательное; если оно в безличном предложении передаёт состояние среды или человека, это категория состояния: тихо, темно, жаль.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изменяется по роду и числу, поэтому его форма зависит от существительного. Категория состояния не согласуется с предметом: в комнате светло, мне радостно, на улице холодно.
</a:t>
            </a:r>
            <a:endParaRPr lang="en-US" sz="976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предметом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называет признак предмета и обычно соотносится с существительным: комната светла, мальчик рад. Категория состояния не приписывается предмету, а описывает общее состояние ситуации.
</a:t>
            </a:r>
            <a:endParaRPr lang="en-US" sz="9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в школьных 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наиболее узнаваемые слова, которые чаще всего встречаются в упражнениях и диктантах по 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слова возможности и необходимости; это значит, что именно они чаще всего помогают ученикам распознать категорию состояния.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учебных примеров по теме для 7 класса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слова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0250" y="16301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установить, относится ли слово к категории состояния. Для этого проверяют, обозначает ли оно состояние, оценку, возможность или необходимость, а не действие и не признак предмета.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3714242" y="165575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формулируют общее значение слова. Например, у слова холодно это состояние среды, у слова жаль — чувство сожаления, у слова можно — возможность действия.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660285" y="34047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отмечают, что слово неизменяемо: у него нет форм рода, числа, падежа и времени. Также указывают разряд по значению, если он определяется.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14242" y="340470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определить синтаксическую функцию. Обычно такие слова выступают сказуемым в безличном предложении: На улице холодно. В комнате тихо. Пора домой.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805500" y="1771275"/>
            <a:ext cx="1870832" cy="240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разбора обязательно называют предложение, где слово употреблено в речи. Это помогает показать его значение и проверить, что признаки определены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по признакам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категорию состояния от наречия и краткого прилагательного по значению и роли в предложении.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наречием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холодно часто принимают за наречие, потому что оно похоже по форме. Но в предложении На улице холодно оно обозначает состояние среды и является сказуемым.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частицей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иногда ошибочно считают частицей. Однако оно выражает возможность действия и в безличном предложении выполняет роль сказуемого, а не служебного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безличность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увидеть отсутствие подлежащего, легко неверно определить часть речи. Категория состояния особенно ясно распознаётся там, где слово передаёт общее состояние всей ситуации.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кратким прилагательным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светло может показаться кратким прилагательным, но нужно проверить связь с существительным. Если признака предмета нет, а описывается обстановка, это категория состояния.
</a:t>
            </a:r>
            <a:endParaRPr lang="en-US" sz="10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отдельных слов категории состояния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как одно и то же правило работает для разных слов: значение, неизменяемость и роль сказуемого сохраняются.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смыслу слова объединяются общими грамматическими признаками: они неизменяемы и в безличных предложениях выполняют роль сказуемого.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«Категория состояния»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значений слов категории состояния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значений в учебных примерах и показывает, какие группы встречаются чаще всего.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модально-оценочные слова и слова состояния человека; значит, именно они чаще используются в речи и учебных заданиях.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школьного курса русского языка
</a:t>
            </a:r>
            <a:endParaRPr lang="en-US" sz="1092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точного морфологического разбора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определение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 помогает не перепутать категорию состояния с наречием, кратким прилагательным или частицей. Это особенно важно, когда форма слова выглядит одинаково, а значение меняется в предложении.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правильно определить часть речи, легче установить смысл высказывания и роль слова в синтаксисе. Тогда безличные предложения читаются точнее и становятся понятнее по содержанию.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орфографией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полезен при выполнении упражнений на правописание слов, похожих по форме. Он помогает заметить, что нужно опираться не только на вид слова, но и на его функцию.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описаниях такие слова создают настроение, передают тишину, холод, тревогу или ожидание. Поэтому точный разбор помогает лучше понимать образность и атмосферу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 — особая неизменяемая часть речи, которая передаёт состояние, оценку и необходимость. Узнавать её помогает не форма слова, а значение, неизменяемость и роль сказуемого в безличном предложении.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состояния: коротко и по делу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2026-05-28T09:22:21Z</dcterms:created>
  <dcterms:modified xsi:type="dcterms:W3CDTF">2026-05-28T09:22:21Z</dcterms:modified>
</cp:coreProperties>
</file>