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и полезные ископаемые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недра связаны: земная кора задаёт формы поверхности и размещение месторождений.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и недра изучают вместе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менялась миллионы лет: древние платформы чаще дают равнины, а зоны складчатости — горы. Геологическая среда влияет и на ресурсы: нефть, газ, уголь, соли, руды. По рельефу можно читать историю территории и подсказывать, где искать сырьё.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суши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характеризуются небольшими перепадами высот и более спокойной картиной местности. Здесь меньше резких подъёмов и обрывов, поэтому движение по территории и освоение земель обычно легче, чем в горах.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равнинам относят низменности, возвышенности и плоскогорья. Горы включают хребты, вершины и межгорные долины, где можно встретить более сложный рельеф и заметные отличия между соседними участками.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суши делят на горы и равнины. Горы обычно имеют большие высоты, сильную расчленённость и более крутые склоны, из‑за чего поверхность выглядит «рваной» и неоднородной.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основных форм рельефа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плоскогорья и горы могут быть «высокими», но различаются крутизной склонов и степенью расчленённости.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пороговые значения, а не точную «картинку» местности: одинаковая высота ещё не гарантирует одинаковый рельеф.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высотных интервалов, используемые в школьных курсах географии (точные статистические данные не требуются).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области активных внутренних процессов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горы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формируются при столкновении литосферных плит: земная кора сжимается, а затем поднимается. Из‑за таких процессов возникают складки и разломы, поверхность становится более неровной.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горах часто находят руды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и поднятие создают условия для образования рудных полезных ископаемых. Их месторождения часто встречаются в виде жил, штоков и крупных массивов, поэтому горные районы особенно богаты рудами. В качестве примеров обычно приводят Кавказ, Альпы, Гималаи и Кордильеры.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их географическое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большие площади на материках и удобны для расселения людей. Из-за более ровной поверхности здесь легче строить дома, прокладывать дороги и развивать хозяйство.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древних платформах часто располагаются крупные осадочные бассейны. В них накапливаются слои осадков, из которых со временем могут образоваться пески, глины, известняки, соли, нефть, газ и уголь.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ровности рельефа сельское хозяйство ведут проще: техника передвигается без сильных подъёмов и спусков. Поэтому на равнинах нередко сосредоточены крупные города и промышленные районы.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700" y="1595710"/>
            <a:ext cx="3017228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полезные ископаемые связаны с разными формами рельефа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рельефа подсказывает, какие ресурсы вероятнее: рудные, горючие или строительные, а также соли.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ископаемых зависит не только от «где», но и от того, как развивалась территория: складчатость, платформы и осадконакопление оставляют разные «следы».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географии (типизация связей рельефа и ресурсов).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месторождения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пути формирования: магматический, осадочный и речной/водный (россыпи)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для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содержат металлы, поэтому их используют для выплавки стали и производства машин. Из них делают провода, сплавы и детали для техники.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руд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рудным относят железные, медные, алюминиевые, никелевые, свинцовые, цинковые и золотые руды. Разные металлы требуют своих технологий добычи и последующей переработки.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горными районами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месторождения чаще встречаются в горных областях и на древних щитах. Нередко это связано с тем, что из глубины поднимались магматические породы и образовывались рудные зоны.
</a:t>
            </a:r>
            <a:endParaRPr lang="en-US" sz="1358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Урал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крупным примером служит Урал, где добывают медные и никелевые руды. Район известен тем, что здесь широко представлены горные структуры и связанные с ними месторождения.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 и горючие ископаемые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природный газ, уголь и каменная соль формируются в осадочных бассейнах. Для накопления нужны мощные толщи осадков и «подходящая» история геологических условий на протяжении 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связано с древними морями, болотами, замкнутыми впадинами или большими прогибами земной коры. Осадки накапливаются послойно, а затем меняются под действием давления и температуры.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такие ресурсы чаще встречаются на равнинах, в низменностях и на шельфе морей. Из известных районов приводят Западную Сибирь, Кузбасс и Прикаспийскую низменность.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полезных ископаемых по месту распространения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Строительное сырьё встречается почти повсеместно, поэтому в учебных схемах его доля обычно самая заметная. Другие группы приурочены к определённым условиям рельефа и геологического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неравномерность распределения ресурсов: «общие» материалы связаны с повседневными породами, а рудные и горючие — с особыми этапами формирования территории.
</a:t>
            </a:r>
            <a:endParaRPr lang="en-US" sz="120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(условные доли), без привязки к абсолютным статистическим данным; 13.05.2026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России: известные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и горные районы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магнитная аномалия известна как один из крупнейших районов железных руд в России. Урал связан с добычей медных, железных и никелевых руд, то есть с ресурсами, характерными для горных областей.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 угольные бассейны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богата нефтью и природным газом, что типично для территорий с мощными осадочными бассейнами. Донбасс и Кузбасс — крупные угольные районы, где угленосные толщи формировались в древних условиях накопления.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строительные материалы добывают рядом с городами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глина, щебень, известняк и гипс относят к тяжёлому и объёмному сырью. Из-за массы перевозка на дальние расстояния сильно увеличивает цену строительства.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с такими материалами выгодно располагать недалеко от крупных городов, транспортных узлов и мест массовой застройки. Так проще доставлять сырьё на стройплощадки.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используют почти ежедневно: для бетона и кирпича, дорожного покрытия и отделки зданий. Поэтому спрос постоянный, а близость к потребителям уменьшает затраты.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дорог и заводов учитывают не только наличие сырья, но и удобство подъездов, подъём техники и безопасность работ. Близкое месторождение снижает нагрузку на транспорт.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636" y="1599680"/>
            <a:ext cx="3366062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районов добычи и связь с рельефом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вид сырья чаще всего тяготеет к определённому типу поверхности: горы, равнины или низменности.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действительно «привязаны» к условиям формирования пород: горные структуры чаще дают руды, равнины и впадины — горючие и соляные толщи.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школьного курса географии (7 класс) по связи рельефа и полезных ископаемых; 13.05.2026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добычу полезных ископаемых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высотные перепады и круче склоны, тем сложнее организовать подъезд техники и обеспечить безопасность работ. На равнинах условия обычно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связь природных факторов с затратами: природный рельеф напрямую влияет на транспорт, строительство дорог и скорость разработки.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для объяснения связи «рельеф—экономика добычи» (без статистических замеров); 13.05.2026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добыче могут загрязняться почвы и воды — подземные и поверхностные. Также страдает растительный покров: нарушаются местообитания растений и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 проводят рекультивацию: засыпают выработки, выравнивают участок, восстанавливают почвенный слой и очищают воду. Это помогает вернуть ландшафт к более безопасному состоянию.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меняет поверхность Земли: на местах открытых разработок возникают карьеры, отвалы и насыпи. Возможны просадки грунта и изменение местного рельефа.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строения земной коры к хозяйственному использованию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показаны логически: геология → рельеф → условия месторождений → промышленность, с учётом охраны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геологи находят полезные ископаемые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слоям в оврагах и долинах
</a:t>
            </a:r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оврагов и в речных долинах породы иногда «выходят» наружу. Геолог изучает обнажения, замечает, как меняются слои, и делает выводы о том, где могут находиться полезные горизонты.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поле: карта, компас и образцы
</a:t>
            </a:r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полевых работ геологи используют геологическую карту, компас и простые инструменты: лупу и молоток. По структуре, цвету и составу образцов они уточняют характер пород и предполагают перспективные участки.
</a:t>
            </a:r>
            <a:endParaRPr lang="en-US" sz="92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на карьере и у берега реки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 берег реки часто открывают «естественный срез» земной толщи. Рассматривая стенки выработок и отложения, геологи сопоставляют факты на местности с геологическими знаниями и выбирают направления для дальнейших поисков.
</a:t>
            </a:r>
            <a:endParaRPr lang="en-US" sz="9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99546" y="2687716"/>
            <a:ext cx="298573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 размещения полезных ископаемых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тяготеют к рудным ресурсам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чаще формируются в горных областях. Складчатые зоны и древние массивы дают условия для появления месторождений металлов.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для нефти, газа, угля и солей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ресурсы и соли обычно связаны с равнинами и осадочными бассейнами. Здесь долгие накопления осадков превращались в породы-«хранилища» сырья.
</a:t>
            </a:r>
            <a:endParaRPr lang="en-US" sz="1318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Бассейны и платформы задают «каркас» размещения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бассейны, складчатые области, древние платформы и щиты влияют на распределение ресурсов по материкам. Геологические условия не одинаковы в разных регионах.
</a:t>
            </a:r>
            <a:endParaRPr lang="en-US" sz="1261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не случайно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распределены закономерно, потому что зависят от длительной истории территории. Движение плит и действие внутренних и внешних сил создают необходимые условия.
</a:t>
            </a:r>
            <a:endParaRPr lang="en-US" sz="13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подсказка, где искать богатства земной коры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отражают историю развития земной коры и помогают понять размещение месторождений. Для географии 7 класса это важно: так читают карту полезных ископаемых и оценивают хозяйственные особенности.
</a:t>
            </a:r>
            <a:endParaRPr lang="en-US" sz="12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2026-05-13T02:23:28Z</dcterms:created>
  <dcterms:modified xsi:type="dcterms:W3CDTF">2026-05-13T02:23:28Z</dcterms:modified>
</cp:coreProperties>
</file>