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удивительные организмы природы
</a:t>
            </a:r>
            <a:endParaRPr lang="en-US" sz="2456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гриба и водоросли создает уникальные живые сообщества природы.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лишайников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исследуются с древних времён — сначала в трудах Теофраста, а затем в XIX веке открытием Симона Швенденера о двойной природе этих организмов. Сегодня известно более 20 тысяч видов.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лишайника: основные компоненты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часть — мицелий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составляет основное тело лишайника, защищая его от внешних воздействий, сохраняя влагу и поддерживая структуру. Эта часть отвечает за механическую поддержку и защиту.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Фотосинтезирующий партнёр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или цианобактерии выполняют фотосинтез, производя питательные вещества, необходимые для питания всей симбиотической системы и обеспечивая её жизнедеятельность.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4549" y="1592249"/>
            <a:ext cx="83212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таллома у лишайников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Накипные (корковые)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прикреплены к субстрату, имеют тонкое и плотно прилегающее тело. Часто покрывают камни и кору деревьев, незаметны с первого взгляда.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плоские, листовидные части, параллельные поверхности. Отличаются широким распространением и разнообразием форм и цветов.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разветвлённой, поднимающейся или свисающей структурой, напоминающей маленькие кустики, часто встречаются на ветках и скалах.
</a:t>
            </a:r>
            <a:endParaRPr lang="en-US" sz="11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лишайников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форме и жизненных особенностях трёх основных типов таллома лишайников.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адаптирован к определённым условиям среды и способам прикрепления к субстрату.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Ботаника, 2022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обеспечивают надёжную защиту водоросля от сухости и температурных колебаний. Взамен получает органические вещества, необходимые для роста и поддержания жизнедеятельности.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позволяет лишайникам обитать в самых экстремальных местах — от ледников до пустынь. Такая связь помогает организовать устойчивые и жизнеспособные сообщества.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выгода симбиоза гриба и водоросли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обитания и устойчивость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обнаруживаются во всех климатических зонах — от ледяных Арктических пустынь до жарких тропиков.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переносят экстремальные температуры от минус 70°C до плюс 60°C, выживая в условиях сильной жары и мороза.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лишайники выдерживают длительное пересыхание, быстро восстанавливаясь после попадания влаги, что делает их одними из самых выносливых организмов.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лишайников по климатическим зонам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Наименее разнообразные виды встречаются в пустынях, тогда как умеренные широты обеспечивают наибольшее видовое разнообразие.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видов лишайников обитает в зонах с умеренным климатом, что отражает оптимальные условия для их жизнедеятельности.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обзор, 2019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лишайников в экосистемах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способствуют разрушению камней, создавая почвенный слой, что важно для зарождения растительности на голых поверхностях.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северным оленям и создают среду обитания для мелких насекомых, поддерживая биологическое разнообразие и круговорот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лишайников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с помощью фрагментов тела, которые могут быстро заселять новые места обитания.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Соредии и изидии — специализированные структуры, которые служат для распространения симбиотических партнёров вместе.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часть лишайника размножается спорами, которые распространяются в окружающей среде и образуют новые формы при подходящих условиях.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способов размножения обеспечивает высокую адаптивность и быстроту распространения лишайников в природе.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лишайников крайне низкая, обычно в пределах 0,5–2 мм в год. Продолжительность жизни достигает сотен лет. Рост зависит от влажности, температуры и освещённости.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сегодня, 2023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0,5-2 мм в год
</a:t>
            </a:r>
            <a:endParaRPr lang="en-US" sz="5629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медленно растут, но могут жить столетиями, влияя на экосистемы длительное время.
</a:t>
            </a:r>
            <a:endParaRPr lang="en-US" sz="1895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453445"/>
            <a:ext cx="8612400" cy="146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разных видов лишайников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 и длительности жизни двух типов лишайников показывает их устойчивость и адаптацию к среде обитания.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Cladonia и Parmelia демонстрируют разную скорость роста и жизненный цикл, отражая влияние климата и условий 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 лишайникам,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индикаторы чистоты воздуха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чувствительны к загрязнению воздуха, в частности к сернистому газу (SO2). Их исчезновение на определённых территориях указывает на высокую степень загрязнения и вредные выбросы.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промышленных зонах лишайники часто используются для мониторинга загрязнения окружающей среды. Их состояние помогает выявлять проблемные участки и проводить экологическую оценку.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численностью лишайников и загрязнением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Наблюдаются резкие изменения численности лишайников при превышении определённых концентраций SO2, что подчёркивает их высокую чувствительность.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лишайники являются надежными биоиндикаторами, позволяя своевременно оценить качество воздуха.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мониторинг, 2021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3737" y="3218359"/>
            <a:ext cx="409349" cy="4678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21290"/>
            <a:ext cx="462733" cy="37018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лишайников для человека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красители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используются для получения природных красителей, таких как лакмус, которые применяются в химии и искусстве благодаря стойкости и яркости цвета.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содержат антибиотические вещества, например, лишайниковую кислоту, которые используют в фармацевтике для создания лекарств против инфекций.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Крайнего Севера лишайники важны как корм для домашних оленей и скота, обеспечивая пищевой ресурс в условиях ограниченного растительного покрова.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старый лишайник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обнаружили лишайник возрастом более 8600 лет на скалах Арктики, что делает его одним из самых древних живых организмов на планете.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оживления после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лишайники могут полностью высыхать на долгие годы и возобновлять жизнедеятельность после попадания влаги, демонстрируя уникальную устойчивость.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условиях Антарктиды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успешно населяют скалы в Антарктиде, выдерживая экстремально низкие температуры и интенсивное ультрафиолетовое излучение, что подтверждает их адаптивные возможности.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рекорды среди лишайников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угрозы для лишайников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промышленными выбросами, особенно сернистым газом, снижает численность лишайников и приводит к исчезновению некоторых видов.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изменение экологических условий сокращают ареалы лишайников, влияя на биоразнообразие и устойчивость природных сообществ.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выпас скота нарушают естественные места обитания лишайников, усугубляя риск их вымирания и ухудшая состояние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 искусстве и этнокультуре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лишайников часто встречаются в народных орнаментах Крайнего Севера, отражая важность этих организмов в культуре и традициях коренных народов.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вдохновляют художников и писателей, символизируя выносливость и долговечность, что делает их популярным мотивом в творчестве.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охраны и изучения лишайников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лишайников способствует поддержанию биоразнообразия и помогает сохранить природное равновесие в экосистемах.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адаптаций лишайников раскрывает механизмы выживания в экстремальных условиях, что важно для науки о климате и биологии.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состояния лишайников позволяет своевременно выявлять экологические проблемы и разрабатывать меры по охране окружающей среды.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лишайников поддерживает здоровье почв и способствует формированию устойчивых природных сообществ для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ключ к устойчивому будущему природы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играют важнейшую роль в экосистемах, помогают очищать воздух и формировать почву. Исследования и охрана этих организмов важны для сохранения природного баланса на планете.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2026-05-08T11:10:38Z</dcterms:created>
  <dcterms:modified xsi:type="dcterms:W3CDTF">2026-05-08T11:10:38Z</dcterms:modified>
</cp:coreProperties>
</file>