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революционного пафоса — к личной и трагической лирике.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перелом в поэзии Бориса Корнилова и Павла Васильева
</a:t>
            </a:r>
            <a:endParaRPr lang="en-US" sz="325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Гражданской войны советская поэзия быстро менялась: усиливались идеологический контроль, давление канона и требования «правильной» интонации. На этом фоне особенно заметно, как личный голос поэта вступал в конфликт с эпохой.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1920–1930-х: между свободой и нормой
</a:t>
            </a:r>
            <a:endParaRPr lang="en-US" sz="2778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Корнилов говорит резким, прямым языком: его стихи звучат как живое обращение к современнику и подчеркивают решительность поколения, вступившего в новую жизнь.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поэтика держится на динамичном ритме, публицистической интонации и образах коллективного движения, где молодость воспринимается как главная сила исторического обновления.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первых текстах особенно заметны вера в преобразование мира, уличная разговорность и гражданский пафос, который задаёт стихам энергию действия, а не созерцания.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Борис Корнилов: ранняя поэтика и комсомольская энергия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756" y="1642900"/>
            <a:ext cx="194100" cy="19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625" y="3341593"/>
            <a:ext cx="218362" cy="19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0431" y="1652590"/>
            <a:ext cx="218400" cy="17472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40107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Павел Васильев: истоки образности и степной мир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02175" y="1643375"/>
            <a:ext cx="3671400" cy="13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Степной простор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степи у Васильева не просто пейзаж: оно формирует масштаб его поэтического видения и задаёт ощущение широты, свободы и исторической глубины.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702175" y="3341600"/>
            <a:ext cx="81186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Песенность и метафоричность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стих отличается напевностью, повторяемостью и густой образностью; уже в ранних текстах чувствуется склонность к эпическому размаху и эмоциональной насыщенности строки.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160000" y="1643375"/>
            <a:ext cx="3671400" cy="13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казачьем и кочевом мире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казачьей и кочевой культуры придают ранней лирике Васильева особую напряжённость: в ней слышны память рода, движение времени и связь человека с традицией.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783558"/>
            <a:ext cx="4018500" cy="16678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12575" y="1077550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поздних стихах обоих поэтов декларативность заметно ослабевает: на первый план выходят сомнение, тревога и переживание личной уязвимости перед историческим временем.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012575" y="2961975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становится сложнее: это уже не только участник общего дела, но человек с памятью, болью и ощущением, что судьба эпохи вторгается в частную жизнь.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8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лозунга к внутреннему конфликту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у обоих поэтов усиливается личное и тревожное звучание.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Поздняя лирика смещается от внешнего действия к внутреннему переживанию и исторической памяти.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поздней лирики Бориса Корнилова и Павла Васильева; тематическое сопоставление по материалам школьного курса литературы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ведущих мотивов в поздней лирике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568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Декларативная энергия уступает место более сдержанной речи: поздний Корнилов звучит разговорнее, спокойнее и внимательнее к оттенкам чувства, чем в ранних комсомольских текстах.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568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становятся предметнее: бытовые детали, короткие паузы и точные наблюдения помогают передать не только событие, но и скрытое состояние героя.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0653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прямого призыва всё чаще возникает исповедальность: лирический голос размышляет о прожитом, как будто проверяет собственный опыт на прочность и правду.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0653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изменение сближает Корнилова с лирикой внутреннего переживания, где важны не лозунг и тезис, а движение мысли, сомнение и психологическая глубина.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97650" y="803000"/>
            <a:ext cx="2581500" cy="3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Корнилов: усложнение интонации и бытовая конкретика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20950" y="814850"/>
            <a:ext cx="63021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6200" dirty="0"/>
          </a:p>
        </p:txBody>
      </p:sp>
      <p:sp>
        <p:nvSpPr>
          <p:cNvPr id="5" name="Text 1"/>
          <p:cNvSpPr txBox="1"/>
          <p:nvPr/>
        </p:nvSpPr>
        <p:spPr>
          <a:xfrm>
            <a:off x="411500" y="4615375"/>
            <a:ext cx="82281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 и биографические сведения о Борисе Корнилове и Павле Васильеве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420850" y="2813200"/>
            <a:ext cx="6302100" cy="15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поэта сопоставляются в этой презентации как разные ответы на давление эпохи.
</a:t>
            </a:r>
            <a:pPr algn="ctr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биографий помогает увидеть, как личная судьба в 1930-е годы становилась частью большой исторической драмы.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1980307"/>
            <a:ext cx="3962400" cy="17306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фиксирует, как меняются интонация, герой, мотивы и общий тон поздней лирики.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поэта уходят от прямой декларации, но выбирают разные пути: Корнилов — к психологизму, Васильев — к трагическому эпосу.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поздних текстов Бориса Корнилова и Павла Васильева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Поворотные признаки поэтики Корнилова и Васильева
</a:t>
            </a:r>
            <a:endParaRPr lang="en-US" sz="221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468075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половине творческого пути у Васильева особенно усиливаются фольклорные повторы, напевность и развернутые образы, благодаря которым стих звучит как живая память народа.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97650" y="803000"/>
            <a:ext cx="81780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Васильев: фольклор, простор и трагический эпос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11700" y="2636124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Степной простор перестаёт быть только знаком воли: он становится пространством судьбы, исторической памяти и надвигающейся беды, что придаёт образам скрытую драматичность.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11700" y="3844188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его поэзии — в соединении звучности и трагизма: эпический размах не ослабляет чувства предела, а, наоборот, делает его особенно острым и значительным.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35725" y="3138300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Трагический оттенок поздней поэзии рождается из столкновения природной силы характера с жестокостью исторической среды, где сильная личность оказывается обречена на внутренний надлом.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96325" y="31382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у Васильева не отделяет себя от мира, но именно эта открытость делает его особенно уязвимым: свобода становится личным риском, а не отвлечённым идеалом.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97650" y="1426363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поздних стихах Васильев сохраняет мощный, стремительный голос, но эта энергия уже не звучит как безусловная уверенность: она сталкивается с давлением времени и ощущением надвигающейся беды.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81500" y="14263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вольной стихии — степи, ветра, дороги — остаётся для него знаком подлинной жизни, однако всё чаще воспринимается как утрачиваемая возможность, а не как реальность.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7650" y="803000"/>
            <a:ext cx="8536800" cy="4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Васильев и конфликт свободы с насилием эпохи
</a:t>
            </a:r>
            <a:endParaRPr lang="en-US" sz="2400" dirty="0"/>
          </a:p>
        </p:txBody>
      </p:sp>
      <p:sp>
        <p:nvSpPr>
          <p:cNvPr id="10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лирического перелома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общую последовательность изменений в поэзии Бориса Корнилова и Павла Васильева в 1930-е годы.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9210" y="3216900"/>
            <a:ext cx="197925" cy="22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2735" y="3232933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2735" y="1298175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66985" y="1294275"/>
            <a:ext cx="169650" cy="226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24015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природы как знак изменения поэтики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35000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зеркало состояния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Корнилова пейзаж всё чаще совпадает с настроением героя: он передаёт усталость, сомнение, внутреннюю паузу и редкую надежду, а не служит просто декоративным фоном.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8763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как путь и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обоих случаях дорога и открытое пространство становятся знаком движения судьбы: герой ощущает, что должен идти дальше, хотя направление этого пути остаётся тревожным и неясным.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88763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 как память и свобода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Васильева степной простор связан с исторической памятью, вольностью и песенной традицией; природный образ несёт в себе не только красоту, но и память о судьбе края.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798637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 в природном мире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у обоих поэтов постепенно теряет нейтральность и становится соучастником внутреннего одиночества, когда человек слышит в ландшафте собственный страх и напряжение времени.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20950" y="814850"/>
            <a:ext cx="63021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6200" dirty="0"/>
          </a:p>
        </p:txBody>
      </p:sp>
      <p:sp>
        <p:nvSpPr>
          <p:cNvPr id="5" name="Text 1"/>
          <p:cNvSpPr txBox="1"/>
          <p:nvPr/>
        </p:nvSpPr>
        <p:spPr>
          <a:xfrm>
            <a:off x="411500" y="4615375"/>
            <a:ext cx="82281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поздней лирики Б. Корнилова и П. Васильева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420850" y="2813200"/>
            <a:ext cx="6302100" cy="15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поэта по-разному отходят от декларации: один — к разговорной исповеди, другой — к напевной образности.
</a:t>
            </a:r>
            <a:pPr algn="ctr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различие видно в поздних текстах особенно отчётливо: звук, ритм и пауза становятся носителями смысла, а не только украшением стиха.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столько темы отдельно, сколько их напряжённое взаимодействие в поздней лирике обоих поэтов.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сдвиг — усиление личного и трагического начала при сохранении исторического фона, который больше не воспринимается как уверенная перспектива.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Сопоставительный анализ поздних стихов Б. Корнилова и П. Васильева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поэтических доминант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Репрессии и оборванная творческая траектория
</a:t>
            </a:r>
            <a:endParaRPr lang="en-US" sz="1948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1937: оборванный голос Павла Васильева
</a:t>
            </a:r>
            <a:pPr algn="l" indent="0" marL="0">
              <a:lnSpc>
                <a:spcPct val="115000"/>
              </a:lnSpc>
              <a:buNone/>
            </a:pPr>
            <a:r>
              <a:rPr lang="en-US" sz="3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Расстрел Васильева в 1937 году прервал развитие поэта, который только достигал силы зрелого письма. В его стихах позднего периода уже слышны тревога и предчувствие катастрофы, будто сама биография входила в текст.
</a:t>
            </a:r>
            <a:endParaRPr lang="en-US" sz="1046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1938: судьба Бориса Корнилова
</a:t>
            </a:r>
            <a:pPr algn="l" indent="0" marL="0">
              <a:lnSpc>
                <a:spcPct val="115000"/>
              </a:lnSpc>
              <a:buNone/>
            </a:pPr>
            <a:r>
              <a:rPr lang="en-US" sz="3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Гибель Корнилова в 1938 году показала, насколько незащищённым оказался поэт внутри эпохи, требовавшей полной идейной подчинённости. Его поздняя лирика особенно остро звучит именно потому, что за ней виден прерванный путь.
</a:t>
            </a:r>
            <a:endParaRPr lang="en-US" sz="1059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террор и память литературы
</a:t>
            </a:r>
            <a:pPr algn="l" indent="0" marL="0">
              <a:lnSpc>
                <a:spcPct val="115000"/>
              </a:lnSpc>
              <a:buNone/>
            </a:pPr>
            <a:r>
              <a:rPr lang="en-US" sz="3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Судьбы обоих авторов связаны с атмосферой Большого террора, когда репрессии разрушали не только жизни, но и целые творческие линии. Поэтому их стихи читаются как свидетельство времени, в котором будущее было насильственно остановлено.
</a:t>
            </a:r>
            <a:endParaRPr lang="en-US" sz="101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080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Корнилов и Васильев показывают, что в 1930-е годы поэт мог сохранять собственный голос даже в условиях жёсткой литературной нормы и постоянного идеологического контроля.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эволюция помогает увидеть, как коллективный пафос постепенно уступал место личной драме, а официально ожидаемая уверенность — сомнению, тревоге и внутреннему сопротивлению.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истории литературы их опыт важен ещё и потому, что он раскрывает не только образ эпохи, но и цену, которую платили за право на самостоятельную интонацию.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2563800" cy="108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их перелом важен для истории литературы
</a:t>
            </a:r>
            <a:endParaRPr lang="en-US" sz="2201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121125"/>
            <a:ext cx="4094100" cy="130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5775" y="1788722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фиксирует общие черты и основные различия поздней поэзии Корнилова и Васильева.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965775" y="2901425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поэта движутся к большей внутренней сложности, но Корнилов выбирает психологическую сдержанность, а Васильев — образную и эпически напряжённую форму.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94000" y="4378850"/>
            <a:ext cx="43779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Сопоставительный анализ поздней лирики Б. Корнилова и П. Васильева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85368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Сходства и различия двух поэтических траекторий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657350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1920-е — энергия начала
</a:t>
            </a:r>
            <a:pPr algn="l" indent="0" marL="0">
              <a:lnSpc>
                <a:spcPct val="130039"/>
              </a:lnSpc>
              <a:buNone/>
            </a:pPr>
            <a:r>
              <a:rPr lang="en-US" sz="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ранних стихах обоих поэтов особенно заметны вера в движение времени, высокая интонация и стремление говорить от имени поколения. Это отправная точка, с которой лучше всего видно последующее изменение голоса.
</a:t>
            </a:r>
            <a:endParaRPr lang="en-US" sz="1125" dirty="0"/>
          </a:p>
        </p:txBody>
      </p:sp>
      <p:sp>
        <p:nvSpPr>
          <p:cNvPr id="6" name="Text 1"/>
          <p:cNvSpPr txBox="1"/>
          <p:nvPr/>
        </p:nvSpPr>
        <p:spPr>
          <a:xfrm>
            <a:off x="3154175" y="2322175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1930-х — нарастающее напряжение
</a:t>
            </a:r>
            <a:pPr algn="l" indent="0" marL="0">
              <a:lnSpc>
                <a:spcPct val="130039"/>
              </a:lnSpc>
              <a:buNone/>
            </a:pPr>
            <a:r>
              <a:rPr lang="en-US" sz="1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этот период усиливаются личные мотивы, бытовая конкретика, тревожные образы и более сложный ритм. Здесь особенно важно сравнивать, как у Корнилова и Васильева меняется отношение к герою и миру.
</a:t>
            </a:r>
            <a:endParaRPr lang="en-US" sz="1038" dirty="0"/>
          </a:p>
        </p:txBody>
      </p:sp>
      <p:sp>
        <p:nvSpPr>
          <p:cNvPr id="7" name="Text 2"/>
          <p:cNvSpPr txBox="1"/>
          <p:nvPr/>
        </p:nvSpPr>
        <p:spPr>
          <a:xfrm>
            <a:off x="6002150" y="2991050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Поздние стихи — трагическая зрелость
</a:t>
            </a:r>
            <a:pPr algn="l" indent="0" marL="0">
              <a:lnSpc>
                <a:spcPct val="130039"/>
              </a:lnSpc>
              <a:buNone/>
            </a:pPr>
            <a:r>
              <a:rPr lang="en-US" sz="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поздних текстах наиболее отчётливо слышны усталость, предчувствие утраты и историческая неустойчивость. Сопоставление этого этапа с ранними произведениями помогает увидеть сам механизм перелома.
</a:t>
            </a:r>
            <a:endParaRPr lang="en-US" sz="1165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5368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тексты для анализа на уроке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Корнилова и Васильева показывает, как советская лирика проходила путь от уверенного лозунга к сложной личной правде. Их поздние стихи звучат как свидетельство эпохи и человеческой уязвимости.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перелом как путь к трагической зрелости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2026-05-23T20:36:25Z</dcterms:created>
  <dcterms:modified xsi:type="dcterms:W3CDTF">2026-05-23T20:36:25Z</dcterms:modified>
</cp:coreProperties>
</file>