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Наклонные асимптоты: ключ к анализу поведения функции
</a:t>
            </a:r>
            <a:endParaRPr lang="en-US" sz="314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Поймём, как график ведёт себя на бесконечности.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асимптоты в 10 классе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Асимптоты помогают смотреть не только на локальные точки, но и на общий ход функции при очень больших x. Это особенно важно для дробно-рациональных выражений, где поведение графика определяется пределами и степенями многочленов.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алгебры: тема «Асимптоты и исследование функции»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ключевое условие для многих рациональных функций.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превышение степени числителя над знаменателем часто ведёт к наклонной асимптоте.
</a:t>
            </a:r>
            <a:endParaRPr lang="en-US" sz="26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существования наклонной асимптоты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919458" y="1528437"/>
            <a:ext cx="3352200" cy="4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проверяют предел f(x)/x при x→∞ или x→−∞. Если он существует, конечен и не равен нулю, можно искать наклонную асимптоту.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2919458" y="2138944"/>
            <a:ext cx="3352200" cy="4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наклона
</a:t>
            </a:r>
            <a:pPr algn="l" indent="0" marL="0">
              <a:lnSpc>
                <a:spcPct val="115000"/>
              </a:lnSpc>
              <a:buNone/>
            </a:pPr>
            <a:r>
              <a:rPr lang="en-US" sz="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Полученное значение k задаёт наклон прямой. Оно показывает, насколько быстро функция растёт или убывает на больших расстояниях от начала координат.
</a:t>
            </a:r>
            <a:endParaRPr lang="en-US" sz="788" dirty="0"/>
          </a:p>
        </p:txBody>
      </p:sp>
      <p:sp>
        <p:nvSpPr>
          <p:cNvPr id="13" name="Text 4"/>
          <p:cNvSpPr txBox="1"/>
          <p:nvPr/>
        </p:nvSpPr>
        <p:spPr>
          <a:xfrm>
            <a:off x="2919458" y="2749449"/>
            <a:ext cx="3352200" cy="4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член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k вычисляют b по формуле b=lim(f(x)−kx). Этот шаг уточняет положение прямой на плоскости и завершает уравнение асимптоты.
</a:t>
            </a:r>
            <a:endParaRPr lang="en-US" sz="815" dirty="0"/>
          </a:p>
        </p:txBody>
      </p:sp>
      <p:sp>
        <p:nvSpPr>
          <p:cNvPr id="14" name="Text 5"/>
          <p:cNvSpPr txBox="1"/>
          <p:nvPr/>
        </p:nvSpPr>
        <p:spPr>
          <a:xfrm>
            <a:off x="2919458" y="3375230"/>
            <a:ext cx="3352200" cy="4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Горизонтальный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предел f(x)/x равен нулю, линейного наклона нет, и нужно рассматривать горизонтальную асимптоту, а не наклонную.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919458" y="4001005"/>
            <a:ext cx="3352200" cy="4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асимптоты
</a:t>
            </a:r>
            <a:pPr algn="l" indent="0" marL="0">
              <a:lnSpc>
                <a:spcPct val="115000"/>
              </a:lnSpc>
              <a:buNone/>
            </a:pPr>
            <a:r>
              <a:rPr lang="en-US" sz="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пределы не существуют или расходятся, наклонная асимптота в данном направлении отсутствует. Тогда анализ поведения функции продолжают другими методами.
</a:t>
            </a:r>
            <a:endParaRPr lang="en-US" sz="78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наклонную асимптоту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пределов и рациональных функций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наклонной асимптоты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64175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выравнивания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Наклонная асимптота показывает, в каком направлении график постепенно становится почти прямолинейным. Чем дальше по оси x, тем меньше заметно отклонение от этой линии.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847441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часть 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Асимптота не принадлежит графику функции, но служит его предельной опорой. Она описывает не отдельную точку, а общий характер поведения на больших расстояниях.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930692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обеих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некоторых функций приближение к прямой наблюдается и при x→∞, и при x→−∞. В других случаях направления различаются, поэтому их проверяют отдельно.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13950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на графике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рисунке кривая и прямая почти совпадают вдали от начала координат, это наглядно подтверждает, что остаток между ними стремится к нулю.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для рациональных функций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степеней числителя и знаменателя
</a:t>
            </a:r>
            <a:endParaRPr lang="en-US" sz="2997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линейная асимптота появляется не всегда: всё решает разность старших степеней многочленов.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Наклонная асимптота характерна только для случая, когда степень числителя ровно на 1 больше степени знаменателя.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95481"/>
            <a:ext cx="3432300" cy="9337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случаи для рациональных функций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степени многочленов и выберите способ нахождения асимптоты.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степеней старших членов определяет вид асимптоты и подсказывает метод решения.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10 класс, рациональные функции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деления многочленов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81587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Разделить многочлены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дроби P(x)/Q(x) сначала выполняют деление с остатком. Частное показывает линейную часть функции и сразу подсказывает возможную асимптоту.
</a:t>
            </a:r>
            <a:endParaRPr lang="en-US" sz="1469" dirty="0"/>
          </a:p>
        </p:txBody>
      </p:sp>
      <p:sp>
        <p:nvSpPr>
          <p:cNvPr id="11" name="Text 3"/>
          <p:cNvSpPr txBox="1"/>
          <p:nvPr/>
        </p:nvSpPr>
        <p:spPr>
          <a:xfrm>
            <a:off x="4091233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остаток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деления функция представляется как частное плюс дробь с тем же знаменателем. Это удобно, потому что остаток можно исследовать отдельно.
</a:t>
            </a:r>
            <a:endParaRPr lang="en-US" sz="1469" dirty="0"/>
          </a:p>
        </p:txBody>
      </p:sp>
      <p:sp>
        <p:nvSpPr>
          <p:cNvPr id="12" name="Text 4"/>
          <p:cNvSpPr txBox="1"/>
          <p:nvPr/>
        </p:nvSpPr>
        <p:spPr>
          <a:xfrm>
            <a:off x="581540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убывание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степень остатка меньше степени знаменателя, дробная часть стремится к нулю при x→∞ или x→−∞. Тогда именно частное задаёт асимптоту.
</a:t>
            </a:r>
            <a:endParaRPr lang="en-US" sz="1469" dirty="0"/>
          </a:p>
        </p:txBody>
      </p:sp>
      <p:sp>
        <p:nvSpPr>
          <p:cNvPr id="13" name="Text 5"/>
          <p:cNvSpPr txBox="1"/>
          <p:nvPr/>
        </p:nvSpPr>
        <p:spPr>
          <a:xfrm>
            <a:off x="4091234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наклонной асимптоты совпадает с многочленом-частным. Такой способ особенно быстрый для рациональных функций со степенями, отличающимися на единицу.
</a:t>
            </a:r>
            <a:endParaRPr lang="en-US" sz="146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1: рациональная функция с наклонной асимптотой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74750" y="1728775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многочленов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функции (x²+3x+1)/(x−1) деление даёт запись x+4+5/(x−1). Так видна линейная часть, которая и будет асимптотой.
</a:t>
            </a:r>
            <a:endParaRPr lang="en-US" sz="1175" dirty="0"/>
          </a:p>
        </p:txBody>
      </p:sp>
      <p:sp>
        <p:nvSpPr>
          <p:cNvPr id="11" name="Text 3"/>
          <p:cNvSpPr txBox="1"/>
          <p:nvPr/>
        </p:nvSpPr>
        <p:spPr>
          <a:xfrm>
            <a:off x="1374750" y="2434650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прямой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Наклонная асимптота имеет вид y=x+4. Она задаёт общее направление графика при больших положительных и отрицательных значениях x.
</a:t>
            </a:r>
            <a:endParaRPr lang="en-US" sz="1175" dirty="0"/>
          </a:p>
        </p:txBody>
      </p:sp>
      <p:sp>
        <p:nvSpPr>
          <p:cNvPr id="12" name="Text 4"/>
          <p:cNvSpPr txBox="1"/>
          <p:nvPr/>
        </p:nvSpPr>
        <p:spPr>
          <a:xfrm>
            <a:off x="1374750" y="31405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остатка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Дробный член 5/(x−1) становится всё меньше по модулю, когда x удаляется от нуля. Поэтому он не влияет на предельную прямую.
</a:t>
            </a:r>
            <a:endParaRPr lang="en-US" sz="1175" dirty="0"/>
          </a:p>
        </p:txBody>
      </p:sp>
      <p:sp>
        <p:nvSpPr>
          <p:cNvPr id="13" name="Text 5"/>
          <p:cNvSpPr txBox="1"/>
          <p:nvPr/>
        </p:nvSpPr>
        <p:spPr>
          <a:xfrm>
            <a:off x="1384050" y="38464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бесконечности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x→∞ и x→−∞ остаток стремится к нулю, значит график с обеих сторон приближается к одной и той же прямой.
</a:t>
            </a:r>
            <a:endParaRPr lang="en-US" sz="11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асимптоты при x→∞ и x→−∞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правого конца оси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исследуют поведение функции при очень больших положительных значениях x. Для некоторых выражений именно здесь выявляется одна линейная тенденция и соответствующая ей асимптота.
</a:t>
            </a:r>
            <a:endParaRPr lang="en-US" sz="1027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левого конца оси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отдельно рассматривают x→−∞. Из-за модуля, корней или разной формулы на промежутках функция может приближаться уже к другой прямой или вообще вести себя иначе.
</a:t>
            </a:r>
            <a:endParaRPr lang="en-US" sz="1043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результатов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предельные линии совпадают, у функции одна наклонная асимптота для обоих направлений. Если нет, приходится записывать разные асимптоты для x→∞ и x→−∞.
</a:t>
            </a:r>
            <a:endParaRPr lang="en-US" sz="10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на основе общего свойства остаточного члена после деления многочленов; дата не требуется.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убывает остаток после деления многочленов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x, тем меньше вклад дробного остатка по сравнению с линейной частью функции. Это и создаёт визуальное «прилипание» графика к прямой.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быстрое затухание остатка: на больших x он почти исчезает, поэтому асимптота точно описывает поведение функции на бесконечности.
</a:t>
            </a:r>
            <a:endParaRPr lang="en-US" sz="110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наклонных, горизонтальных и вертикальных асимптот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64175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асимптота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разрыв функции и возникает там, где знаменатель обращается в ноль, а числитель не компенсирует этот ноль. Она описывает поведение вблизи конкретного значения x.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7442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асимптота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Характеризует предельный уровень функции на бесконечности. Если значение графика стабилизируется и стремится к числу, говорят о горизонтальной асимптоте, а не о линейном росте.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30693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Наклонная асимптота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Возникает, когда функция на больших расстояниях растёт почти линейно. График не приближается к фиксированному уровню, но всё теснее следует за прямой y=kx+b.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13952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функция — несколько линий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одной функции могут сосуществовать разные асимптоты: вертикальная описывает разрыв, горизонтальная — уровень, а наклонная — направление роста. Каждая из них нужна для своего масштаба анализа.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нахождении наклонной асимптоты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1100" y="1705800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частное и остаток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деления многочленов некоторые берут за асимптоту дробный остаток, хотя именно частное задаёт линейную часть. Ошибка приводит к неверному уравнению прямой и неправильному графику.
</a:t>
            </a:r>
            <a:endParaRPr lang="en-US" sz="927" dirty="0"/>
          </a:p>
        </p:txBody>
      </p:sp>
      <p:sp>
        <p:nvSpPr>
          <p:cNvPr id="12" name="Text 3"/>
          <p:cNvSpPr txBox="1"/>
          <p:nvPr/>
        </p:nvSpPr>
        <p:spPr>
          <a:xfrm>
            <a:off x="531100" y="2411673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оба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при x→∞ и x→−∞ не всегда совпадают. Если исследовать только одно направление, можно пропустить вторую асимптоту или неверно описать поведение функции слева.
</a:t>
            </a:r>
            <a:endParaRPr lang="en-US" sz="927" dirty="0"/>
          </a:p>
        </p:txBody>
      </p:sp>
      <p:sp>
        <p:nvSpPr>
          <p:cNvPr id="13" name="Text 4"/>
          <p:cNvSpPr txBox="1"/>
          <p:nvPr/>
        </p:nvSpPr>
        <p:spPr>
          <a:xfrm>
            <a:off x="531100" y="3117556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сравнивают степени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рациональных функций важна именно разность старших степеней. Ошибка в определении степеней числителя и знаменателя меняет вывод: горизонтальная, наклонная или полиномиальная асимптота.
</a:t>
            </a:r>
            <a:endParaRPr lang="en-US" sz="927" dirty="0"/>
          </a:p>
        </p:txBody>
      </p:sp>
      <p:sp>
        <p:nvSpPr>
          <p:cNvPr id="14" name="Text 5"/>
          <p:cNvSpPr txBox="1"/>
          <p:nvPr/>
        </p:nvSpPr>
        <p:spPr>
          <a:xfrm>
            <a:off x="537343" y="3823452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Верят визуальному совпадению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прямой к графику на рисунке ещё не доказывает наличие асимптоты. Нужен предел разности функции и прямой, иначе вывод остаётся только приблизительным.
</a:t>
            </a:r>
            <a:endParaRPr lang="en-US" sz="92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прямая не является наклонной асимптотой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проводится через предел f(x)/x и анализ характера роста функции.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06623"/>
            <a:ext cx="353400" cy="35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26292"/>
            <a:ext cx="353400" cy="31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26292"/>
            <a:ext cx="353400" cy="31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06659"/>
            <a:ext cx="353400" cy="35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роль наклонных асимптот в исследовании функций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Наклонная асимптота быстро показывает общий тренд функции при больших x. Это помогает понять, растёт ли график почти линейно и как он ведёт себя вдали от начала координат.
</a:t>
            </a:r>
            <a:endParaRPr lang="en-US" sz="1325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моделей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сравнении нескольких функций асимптота позволяет увидеть, какая модель лучше описывает долгосрочное поведение величины. Особенно полезно это в задачах, где важен именно общий характер изменения.
</a:t>
            </a:r>
            <a:endParaRPr lang="en-US" sz="1140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 построении графика полученная кривая не приближается к найденной прямой, значит, в вычислениях есть ошибка. Асимптота служит удобной проверкой результата.
</a:t>
            </a:r>
            <a:endParaRPr lang="en-US" sz="1220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 в анализе
</a:t>
            </a:r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сложных задачах линейное приближение важнее локальных колебаний. Оно помогает сосредоточиться на главной структуре функции и не теряться в частных деталях.
</a:t>
            </a:r>
            <a:endParaRPr lang="en-US" sz="122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657843"/>
            <a:ext cx="3432300" cy="7773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асимптот.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видов асимптот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что каждая асимптота описывает свой режим поведения функции и находится своим способом.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Вертикальная, горизонтальная и наклонная асимптоты не конкурируют между собой: они описывают разные аспекты поведения графика и выявляются разными методами.
</a:t>
            </a:r>
            <a:endParaRPr lang="en-US" sz="110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закрепления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41038" y="1505657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функцию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Рассматриваем дробь (2x²−x+5)/(x+2) и ищем её поведение на бесконечности. Для этого удобно выполнить деление многочленов, а не пытаться угадывать асимптоту по графику.
</a:t>
            </a:r>
            <a:endParaRPr lang="en-US" sz="979" dirty="0"/>
          </a:p>
        </p:txBody>
      </p:sp>
      <p:sp>
        <p:nvSpPr>
          <p:cNvPr id="11" name="Text 3"/>
          <p:cNvSpPr txBox="1"/>
          <p:nvPr/>
        </p:nvSpPr>
        <p:spPr>
          <a:xfrm>
            <a:off x="2741038" y="2280798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частное
</a:t>
            </a:r>
            <a:pPr algn="l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деления получаем представление 2x−5+15/(x+2). Линейная часть уже видна: она и будет задавать наклонную асимптоту, если остаточный член действительно стремится к нулю.
</a:t>
            </a:r>
            <a:endParaRPr lang="en-US" sz="961" dirty="0"/>
          </a:p>
        </p:txBody>
      </p:sp>
      <p:sp>
        <p:nvSpPr>
          <p:cNvPr id="12" name="Text 4"/>
          <p:cNvSpPr txBox="1"/>
          <p:nvPr/>
        </p:nvSpPr>
        <p:spPr>
          <a:xfrm>
            <a:off x="2741038" y="3055939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остаток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Дробь 15/(x+2) становится всё меньше при больших положительных и отрицательных x. Значит, она не влияет на предельную прямую и лишь уточняет локальное отклонение графика.
</a:t>
            </a:r>
            <a:endParaRPr lang="en-US" sz="932" dirty="0"/>
          </a:p>
        </p:txBody>
      </p:sp>
      <p:sp>
        <p:nvSpPr>
          <p:cNvPr id="13" name="Text 5"/>
          <p:cNvSpPr txBox="1"/>
          <p:nvPr/>
        </p:nvSpPr>
        <p:spPr>
          <a:xfrm>
            <a:off x="2741038" y="3850475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Формулируем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Наклонная асимптота имеет вид y=2x−5. Этот пример показывает, что после деления нужно сохранить именно частное, а остаток использовать только как подтверждение правильности результата.
</a:t>
            </a:r>
            <a:endParaRPr lang="en-US" sz="9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перед решением задач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64175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сравнивайте степени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рациональных функций начните со сравнения степеней числителя и знаменателя. Именно это подсказывает, ждать ли горизонтальную, наклонную или более сложную асимптоту.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7442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два метода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и деление многочленов дополняют друг друга. Первый даёт теоретическое обоснование, второй часто быстрее приводит к уравнению асимптоты в практических примерах.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30693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остаток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деления остаточная дробь стремится к нулю, найденная прямая действительно является асимптотой. Без этой проверки ответ остаётся неподтверждённым.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13952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забывайте про 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при x→∞ и x→−∞ нужно рассматривать отдельно. Это особенно важно, когда функция содержит модуль, корень или задана по частям.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Наклонные асимптоты: точный взгляд на поведение функции
</a:t>
            </a:r>
            <a:endParaRPr lang="en-US" sz="4751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Наклонные асимптоты соединяют алгебру, пределы и геометрию графика. Они помогают увидеть главное в поведении функции на бесконечности и делают исследование более уверенным и строгим.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2026-05-29T15:53:49Z</dcterms:created>
  <dcterms:modified xsi:type="dcterms:W3CDTF">2026-05-29T15:53:49Z</dcterms:modified>
</cp:coreProperties>
</file>