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понимать мир, делиться мыслями и находить смысл в словах.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вокруг нас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второкласснику нужен текст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2 классе текст уже становится помощником: с его помощью дети читают рассказы, пишут ответы и пробуют сочинять. Он учит ясно говорить о себе, школе, семье, природе и любимых животных.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текст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состоит из нескольких предложений, которые связаны между собой по смыслу. Если связь есть, читать легко, а мысль не теряется среди лишних фраз.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любого текста есть тема — то, о чём он говорит, и главная мысль — то, что особенно важно понять. Они работают вместе, как команда.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в тексте стоят в нужном порядке. Тогда история, объяснение или описание звучат понятно и аккуратно, словно всё разложено по полочкам.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 объединяет все предложения.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определение текста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текст держится на одной теме, читать его проще. Ничто не отвлекает от смысла, и каждая фраза помогает раскрыть главное.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показывает, ради чего написан текст. Она помогает понять, что автор считает самым важным, а не просто рассказывает подряд о событиях.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коротком рассказе главная мысль часто спрятана в поступке героя, его настроении или выводе. Читатель находит её, когда задаёт вопрос: чему учит этот текст?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главная мысль ясна, текст легче пересказать и обсудить. Тогда в памяти остаётся не набор слов, а важный смысл, который хочется унести с собой.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мысль — новый абзац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 нужен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Абзацы делают запись аккуратной и понятной. В книге и в тетради они помогают увидеть, где одна часть закончилась, а другая уже началась.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начинать абзац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абзац начинается там, где появляется новая мысль, событие или маленькая часть рассказа. Так читателю проще следить за ходом текста и не сбиваться. 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разворачивается повествование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355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тексте называют героев, место или событие. Читатель сразу понимает, с чего всё началось, и настраивается на дальнейший рассказ.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5325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и затем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появляются действия: что сделали герои, что произошло дальше, как менялась ситуация. Здесь особенно важны слова-помощники, чтобы не перепутать порядок.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2710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показывают результат или завершение события. Так рассказ становится цельным, а читатель видит, чем всё закончилось и к чему пришло.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295175"/>
            <a:ext cx="387900" cy="34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273625"/>
            <a:ext cx="38790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65225"/>
            <a:ext cx="387900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625" y="3286775"/>
            <a:ext cx="387900" cy="344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описании называют цвет, форму, размер и другие особенности. Благодаря этому предмет легко представить, даже если его нет перед глазами.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предмета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рассказать, какой у него окрас, как оно двигается и какое у него настроение. Тогда образ получается живым и узнаваемым.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животного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тексте говорят о внешности, характере и чувствах. Несколько точных слов помогают увидеть человека и почувствовать его настроение.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человека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может передать вид комнаты, двора, леса или улицы. Важно заметить детали, которые создают картинку и делают её объёмной.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места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строится описание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Рассуждение начинается с вопроса или проблемы. Оно помогает понять, почему что-то происходит именно так, а не иначе, и что из этого следует.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Рассуждение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автор даёт ответ и приводит доказательства. Для этого подходят слова «потому что», «поэтому», «значит» — они показывают ход мысли.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рассуждении важно не просто назвать факт, а объяснить его. Читатель видит, как мысль шаг за шагом становится понятной и убедительной.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обычно делают вывод. Он подводит итог и показывает, к чему пришёл автор после своих объяснений.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319447"/>
            <a:ext cx="9144000" cy="3821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01675" y="2659503"/>
            <a:ext cx="31488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текст рассказывает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тексте есть события, действия и их порядок, это повествование. В нём обычно легко заметить начало, развитие и конец, как в маленьком фильме без экрана.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62400" y="326250"/>
            <a:ext cx="83055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 смысл и признаки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5259225" y="2659503"/>
            <a:ext cx="31488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текст показывает или объясняет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текст перечисляет признаки, это описание. Если он объясняет причины и делает вывод, это рассуждение. Иногда типы смешиваются, но один всё равно остаётся главным.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собрать текст из мыслей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ученика: от замысла до аккуратного готового текста.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444" y="1273625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2869" y="1273625"/>
            <a:ext cx="339413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3444" y="3265225"/>
            <a:ext cx="339413" cy="38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заголовок сразу подсказывает, о чём будет текст. Он кратко называет тему или главную мысль и помогает читателю настроиться на чтение без лишних догадок.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Называет главное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не должен быть слишком широким или расплывчатым. Лучше, когда он подходит именно к этому тексту и не обещает того, чего в нём нет.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Должен быть точным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769200" y="3837475"/>
            <a:ext cx="7616700" cy="7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Удачный заголовок работает как маленькая подсказка. По нему можно догадаться, будет ли текст о щенке, первом снеге или о том, почему важно беречь воду.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1258375" y="3195925"/>
            <a:ext cx="71274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понять смысл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текста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565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предложения не стоят поодиночке, как грустные машинки на парковке. Они соединяются повтором слов, общими героями и близкими по смыслу выражениями.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0400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помогают делать местоимения и слова-помощники: он, она, потом, ещё, поэтому. Благодаря им читатель легко понимает, кто действует и что происходит дальше.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085650" y="3529725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связи нет, текст распадается на отдельные фразы. Тогда читать его трудно, потому что мысли прыгают в разные стороны и теряют общий смысл.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62400" y="326250"/>
            <a:ext cx="74988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предложений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Слова-помощники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Слова-связки показывают, как одна мысль переходит в другую. Они помогают назвать порядок событий: сначала, затем, потом, наконец. С ними рассказ идёт ровно и не сбивается с шага.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другие связки: потому что, поэтому, когда, если. Они объясняют причину, время и условие. Благодаря им текст звучит понятно, а читатель не теряется среди предложений.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и точные слова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 делают текст ярче. Вместо общего слова «хороший» можно выбрать «добрый», «весёлый» или «яркий», если именно это нужно по смыслу.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подбирать слова по действию. Не просто «идти», а «шагать», «бежать» или «красться» — тогда читатель сразу видит движение и настроение героя.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слово, тем живее текст. Оно помогает не болтать вокруг да около, а передавать мысль ясно, как аккуратный фонарик в тёмной комнате.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614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мешают тексту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917300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Первое, что мешает, — однообразие. Если слова повторяются слишком часто, текст становится скучным, а мысли начинают путаться. Лучше искать точные замены и проверять порядок предложений.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912425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трудность — слишком длинные фразы и отсутствие абзацев. Тогда читателю тяжело дышать и понимать смысл. Ещё стоит исправить неудачный заголовок, чтобы текст сразу звучал ясно.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готовый текст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самопроверки перед тем, как сдать работу учителю.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444" y="1273625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2869" y="1273625"/>
            <a:ext cx="339413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3444" y="3265225"/>
            <a:ext cx="339413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92869" y="3265225"/>
            <a:ext cx="339413" cy="38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текст рассказывает о событиях по порядку, знакомит с героями и часто учит добру. Здесь важны приключения, волшебство и понятный конец истории.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помогает обратиться к конкретному человеку и передать ему свои мысли, новости или пожелания. В нём важны приветствие, основная часть и вежливое завершение.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объявлении и правилах текст обычно короткий и очень точный. Он сообщает нужную информацию, чтобы человек быстро понял, что делать или чего избегать.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Объявление или правило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 показывает порядок действий: что взять, что сделать сначала и что получится в конце. Такой текст особенно любит аккуратность, ведь шаги здесь нельзя перепутать.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текстов в жизни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читатель быстро находит тему и главную мысль. Он понимает, о чём текст, и может сказать это своими словами без лишних догадок.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замечает, как связаны предложения, какие слова помогают переходить от одной мысли к другой. Поэтому смысл не рассыпается, а остаётся крепким и понятным.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читатель легче пересказывает, отвечает на вопросы и пишет свои небольшие тексты. На уроке это очень полезно: мысли идут стройно, как дружный класс на перемене.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умеет хороший читатель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мыслить и говорить ясно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тема, главная мысль, порядок предложений и точные слова работают вместе, текст получается понятным и живым. Он помогает делиться мыслями, узнавать новое и рассказывать о мире интересно.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2026-05-21T10:53:37Z</dcterms:created>
  <dcterms:modified xsi:type="dcterms:W3CDTF">2026-05-21T10:53:37Z</dcterms:modified>
</cp:coreProperties>
</file>