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длин, площадей и объемов в геометрии 7 класса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 объем: три величины для описания фигур и тел.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измерения встречаются каждый день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нужны в черчении, строительстве, спорте и быту. Они помогают точно определить размеры, площадь поверхности и вместимость, а ошибка в единицах сразу приводит к неверному результату.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группы используют свои единицы и формулы, поэтому важно не смешивать их в задачах.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величин изучают в этой теме: длину, площадь и объем.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модели для измерений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подходит для коротких отрезков, сторон фигур и небольших расстояний на чертеже. Она помогает сразу видеть, сколько сантиметров или миллиметров занимает объект.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кубика с ребром 1 см помогает понять, что объем измеряет внутреннее пространство тела. Из одинаковых кубиков удобно составлять более сложные модели.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1 см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 или цилиндр показывает объем жидкости. Такие приборы помогают связать геометрию с реальными предметами, где важно знать вместимость.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сосуд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нужен для построения и измерения углов. Хотя он не измеряет длину напрямую, без него нельзя точно работать с многими геометрическими чертежами.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удобна там, где линейка слишком коротка: при измерении комнаты, стола, двери или длины большого предмета. Она экономит время и повышает точность.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длины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соотношения между единицами длины и простые примеры перевода.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единицами длины обычно переходят через 10, а к километру — через 1000. При переводе важно сохранять одну систему единиц до конца вычислений.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длины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единицы длины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порядок величин: от миллиметра до километра расстояние возрастает очень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единица крупнее предыдущей в 10 раз, а километр намного превосходит метр. Это помогает выбирать нужную единицу без путаницы.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длины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единицу измерения
</a:t>
            </a:r>
            <a:endParaRPr lang="en-US" sz="286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единицы по виду измеряемой величины и размеру объекта.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периметр геометрической фигуры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длина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описывает размер отрезка или стороны фигуры. Она отвечает на вопрос, насколько длинна одна линия, и измеряется в миллиметрах, сантиметрах или метрах.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ответа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всегда записывают в тех же единицах, что и длину. Если стороны даны в сантиметрах, то и ответ должен быть в сантиметрах.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прямоугольника и квадрата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используют формулу P = 2(a + b), а для квадрата — P = 4a. Эти выражения удобно применять, когда известны размеры сторон.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периметр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 — это сумма длин всех его сторон. Он показывает, сколько единиц длины нужно, чтобы обойти фигуру по границе.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мера поверхности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плоскости. Она помогает сравнивать поверхности листа, пола, участка или любой другой плоской области.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площади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площадь находят по формуле S = a × b, а для квадрата — S = a². Важно подставлять длины сторон в одинаковых единицах.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простых фигур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1 см имеет площадь 1 см². Это означает, что поверхность можно измерять одинаковыми квадратами, а не только длиной границы.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квадрат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всегда содержат квадрат, потому что измеряется не линия, а поверхность. Поэтому сантиметры превращаются в квадратные сантиметры, а метры — в квадратные метры.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единицы квадратные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квадрата и прямоугольника
</a:t>
            </a:r>
            <a:endParaRPr lang="en-US" sz="25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быстро увеличивается площадь при росте стороны фигуры. Для прямоугольников с постоянной шириной рост идет равномернее.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растет быстрее, потому что увеличиваются сразу обе его стороны. У прямоугольника с постоянной шириной зависимость остается линейной.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прямоугольника и квадрата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реальных объектах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ремонтом считают площадь пола, чтобы купить нужное количество плитки, ламината или линолеума. Если измерить длину и ширину комнаты, можно заранее оценить расход материалов и не переплатить за лишнее.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и 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страницы помогает сравнивать форматы бумаги и понимать, насколько удобно на ней писать или рисовать. По ней легко заметить, что даже одинаковые по форме листы могут сильно отличаться размером.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и 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участка нужна, когда размечают дорожки, клумбы и игровые зоны. На плане видно, сколько места займет каждая часть территории, а значит, проще организовать пространство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площади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переводят через квадратные соотношения: при переходе к меньшей единице число увеличивается в 100 раз на каждом шаге.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площади каждый шаг дает множитель 100, потому что меняются два измерения сразу. Поэтому числа растут заметно быстрее, чем при переводе длины.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площади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фигуры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решения задач на площадь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показывает, сколько пространства занимает тело или сколько вещества помещается внутри сосуда. Он отвечает на вопрос не о поверхности, а о внутреннем заполнении предмета.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величины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используют кубические сантиметры, кубические дециметры и кубические метры, а также литры и миллилитры. Эти единицы помогают измерять и твердые тела, и жидкости.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помнить равенства: 1 л = 1 дм³, а 1 мл = 1 см³. Благодаря этому можно переводить объем жидкости в геометрические единицы без путаницы.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литрами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объем считают для прямоугольного параллелепипеда, коробки, аквариума или другой емкости с прямыми ребрами. Такие предметы удобно измерять по длине, ширине и высоте.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литров и кубических единиц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жидкостей удобны разные единицы, но их значения должны совпадать при переводе.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и кубические дециметры равны, как и миллилитры с кубическими сантиметрами. Это упрощает измерение емкостей и проверку ответов в задачах.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объема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кубический сантиметр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с ребром 1 см имеет объем 1 см³. Такая модель помогает увидеть, что объем складывается из маленьких одинаковых частей внутри тела, а не из его внешнего контура.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1 см³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отдельных кубиков можно строить ряды, слои и целые прямоугольные параллелепипеды. Так легко понять, как измеряют объем коробки, упаковки или небольшой модели предмета.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из кубиков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 только поверхность, а объем — пространство внутри. Поэтому кубический сантиметр всегда записывается с показателем 3, а не 2, и обозначает именно трехмерную величину.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длина, площадь и объем
</a:t>
            </a:r>
            <a:endParaRPr lang="en-US" sz="2522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описывает одно измерение: расстояние между точками или размер стороны фигуры. Она выражается в мм, см, дм, м или км и всегда связана с одной линией.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путать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См, см² и см³ обозначают разные величины, даже если число перед ними одинаковое. Ошибка в единице меняет смысл ответа и делает решение неверным.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связан с тремя измерениями — длиной, шириной и высотой. Поэтому для него используют кубические единицы, которые показывают, сколько пространства внутри тела.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плоскости. Она измеряется в квадратных единицах, потому что учитывает два измерения: длину и ширину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задач в геометрии 7 класса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может потребовать разных измерений, если рассматривать его с разных сторон.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объект, тем чаще приходится выбирать не одну, а несколько величин. Это помогает правильно понимать условие и находить нужную формулу.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проверка ответа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возникает не в вычислениях, а в выборе единицы или формулы. Таблица помогает быстро проверить решение.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единица не совпадает с вопросом, решение нужно пересмотреть. Полезно также оценить правдоподобность числа и еще раз проверить формулу.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работы с величинами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 объем измеряют разные свойства геометрических объектов, поэтому требуют своих формул и единиц. Когда ученик уверенно переводит величины, он решает задачи точнее и лучше понимает окружающие предметы.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2026-05-29T02:39:33Z</dcterms:created>
  <dcterms:modified xsi:type="dcterms:W3CDTF">2026-05-29T02:39:33Z</dcterms:modified>
</cp:coreProperties>
</file>