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страны, языки и простое знакомство на английском.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Module 1. People around the world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в разных странах, говорят на разных языках, но у всех есть семья, друзья, школа, игры и мечты. В этом модуле мы учимся знакомиться, рассказывать о себе и уважительно общаться с другими людьми, где бы они ни жили.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по всему миру интересны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for countries and nationalities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39413" y="1674750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 и nationality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 — это название страны на карте, а nationality — слово, которое отвечает, откуда человек. Эти понятия нужно различать, когда мы говорим о себе и других людях.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39450" y="2506614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 — Russian, the UK — British, the USA — American, China — Chinese, India — Indian, Brazil — Brazilian. Такие пары помогают быстро называть страну и национальность в английской 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9400" y="3348023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в английском языке пишутся с заглавной буквы. Это важное правило помогает правильно оформлять предложения и не путать собственные имена с обычными словами.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39450" y="4189448"/>
            <a:ext cx="47913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модуле часто встречаются слова people, country, language, friend, family, hello и goodbye. Они нужны, чтобы говорить о людях, знакомстве и простом общении на уроке.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and nationalities: matching pairs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показывают, что национальность часто связана со страной, но форма слов может отличаться. Это помогает запомнить нужные соответствия без путаницы.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объединяют страну и национальность, но написание не всегда совпадает. Значит, пары нужно запоминать отдельно.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модуля 1, школьная лексика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Hello in different languages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мысль может звучать по-разному: Hello, Hola, Bonjour, Ni hao, Privet. Но смысл одинаковый — это дружелюбное начало разговора между людьми.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общению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помогает сделать первый шаг, даже если собеседники говорят на разных языках. Простое слово открывает разговор и показывает уважение к другому человеку.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 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дети могут приветствовать друг друга и улыбаться. Такой образ показывает, что язык общения может быть разным, а доброжелательность понятна всем.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любой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 — маленькая, но важная часть общения. Оно помогает начать разговор спокойно и уверенно, а затем перейти к знакомству и вопросам о себе.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classroom phrases in English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фразы для начала, продолжения и завершения короткого разговора на уроке английского языка.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ученику начать разговор, задать простой вопрос и вежливо закончить общение.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лексика, 5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Introducing yourself and a friend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Начните с себя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сказать: I am… или I’m from… Эти короткие фразы помогают назвать себя и страну, а также сразу показать, что вы готовы к общению.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Представьте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друг, удобно сказать: This is my friend… Затем можно добавить He is… или She is… Так собеседник сразу понимает, о ком идёт речь.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Используйте 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 не требует длинных предложений. В английском важнее ясность: короткий ответ, спокойный тон и понятные слова делают разговор лёгким для обоих.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Помните формы to be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полезно повторить I, you, he, she, we, they и формы am, is, are. Эти слова часто встречаются в приветствии и первом разговоре.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have different looks, but share the same needs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9525" y="1652450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различается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быть разного роста, с разным цветом волос и глаз, в разной одежде. Эти отличия делают каждого человека неповторимым и узнаваемым.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839525" y="2316957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различия, людям нужны дом, еда, безопасность, дружба и забота. Эти потребности есть у детей и взрослых в любой стране мира.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839538" y="2981455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 жизни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 разных странах ходят в школу, играют, общаются и учатся новому. Такие занятия помогают лучше понимать, что у детей много общего.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839525" y="3647953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различиям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люди выглядят или говорят по-разному, это не мешает им дружить. Вежливость и интерес к другому человеку важнее внешних отличий.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839538" y="4314451"/>
            <a:ext cx="3237600" cy="5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 разных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с детьми из разных стран подчёркивает, что разнообразие делает мир интереснее, а общие потребности объединяют людей сильнее, чем различия.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children around the world have in common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типичный распорядок школьников: часть времени занимает учёба, а остальное делят игры, семья, спорт, чтение и помощь дома.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общие занятия — школа и игры. Это подтверждает, что повседневная жизнь детей в разных странах во многом похожа.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модуля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words and family members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Слова по теме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разделе встречаются слова mother, father, sister, brother, grandmother, grandfather, parents и family. Они помогают назвать членов семьи и говорить о близких людях.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Простые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семьи подходят короткие фразы: This is my mother. I have a brother. My family is big. Такие предложения легко использовать в устной речи.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Семья как 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связана не только со словами, но и с заботой, уважением и общением. Через тему семьи ученики учатся говорить о близких с теплом и вниманием.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Большая и маленькая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My family is big или My family is small. Это удобный способ сравнить семью и показать, сколько близких людей рядом с вами.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49672" y="4447667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семьи часто встречаются в текстах, диалогах и заданиях. Чем лучше они запомнены, тем легче рассказывать о себе и понимать других.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 на английском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знакомства: приветствие, представление, вопрос, ответ, вежливая реакция и прощание.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страны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и флаг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 и её флаг помогают быстро узнать государство. Флаг часто становится главным символом страны и показывает её на карте, на празднике или в школьном учебнике.
</a:t>
            </a:r>
            <a:endParaRPr lang="en-US" sz="99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столица — главный город, где находятся важные государственные здания. Для школьников полезно запоминать пары страна — столица, потому что они часто встречаются в заданиях.
</a:t>
            </a:r>
            <a:endParaRPr lang="en-US" sz="992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Прописные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и городов в английском языке пишутся с заглавной буквы. Это важное правило помогает сразу видеть собственные имена и правильно оформлять короткие тексты о мире.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 — Moscow, the UK — London, the USA — Washington, D.C., France — Paris, Japan — Tokyo. Такие пары удобно учить вместе, потому что страна, столица и символ соединяются в одной 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школьной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стране дети идут на уроки в форме, в другой выбирают обычную одежду. Но почти у всех утро начинается похожим образом: сборы дома, дорога в школу и короткое приветствие друзьям у входа.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Уроки, перемены и 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дети слушают учителя, читают, пишут и отвечают у доски. Между занятиями они отдыхают на переменах, разговаривают с одноклассниками и готовят тетради к следующему предмету.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из разных стран делают домашнюю работу, играют, занимаются спортом или помогают семье. У каждого свой распорядок дня, но желание учиться и проводить время с друзьями остаётся общим.
</a:t>
            </a:r>
            <a:endParaRPr lang="en-US" sz="1076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школьный день в разных странах
</a:t>
            </a:r>
            <a:endParaRPr lang="en-US" sz="2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 людей похоже, а что отличается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учеба, игры и общение чаще объединяют детей, чем разделяют их. Различия заметнее в языке, традициях и одежде.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связаны с повседневной жизнью, а различия — с культурой и языком. Значит, уважение и интерес помогают увидеть главное сходство.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модуля 1 для 5 класса
</a:t>
            </a:r>
            <a:endParaRPr lang="en-US" sz="6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 странах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страну, столицу, язык, приветствие и национальность в одном месте.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страноведческие сведения для начальной школы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страна — столица и страна — национальность лучше запоминаются вместе. Приветствия показывают, что у каждого языка есть свой способ начать разговор.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уважать другие культуры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7250" y="1650400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знакомстве важно говорить спокойно и доброжелательно. Простые слова hello, please и thank you помогают начать разговор уважительно, даже если собеседник говорит с другим акцентом.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23964" y="1655764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спрашивать о стране, языке или школе, но делать это тактично. Интерес к человеку должен звучать как дружелюбие, а не как любопытство без уважения.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22665" y="1657076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смеяться над одеждой, едой, традициями или произношением. Разные привычки не делают людей хуже или лучше — они просто показывают, насколько мир разнообразен.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1356" y="1660251"/>
            <a:ext cx="17988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понимать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мы узнаём о других странах, тем легче общаться без недоразумений. Уважение помогает услышать другого человека и найти то, что нас объединяет.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Мечты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ребёнок хочет стать врачом, другой — учителем, а третий — спортсменом. У всех разные интересы, но у каждого есть желание учиться, развиваться и стать полезным для других.
</a:t>
            </a:r>
            <a:endParaRPr lang="en-US" sz="996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Счастливые обычные дни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мечтают не только о профессии, но и о простых вещах: хорошем друге, интересном хобби и спокойном доме. Такие мечты легко понять, потому что они знакомы каждому школьнику.
</a:t>
            </a:r>
            <a:endParaRPr lang="en-US" sz="996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увлечения — одна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любит читать, кто-то рисовать, кто-то играть в футбол или путешествовать. Несмотря на разные занятия, дети в разных странах часто мечтают о здоровье, успехе и дружной семье.
</a:t>
            </a:r>
            <a:endParaRPr lang="en-US" sz="95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мечтают дети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знакомства к дружбе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вежливое общение и общие интересы помогают превратить первое знакомство в дружбу.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 умеет после модуля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Называть страну и национальность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различает country и nationality, может назвать страну проживания и сказать, к какой национальности относится человек. Это помогает читать короткие тексты и отвечать на простые вопросы.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 I am… My name is… и I’m from… без длинных фраз. Такие короткие ответы делают знакомство понятным и уверенным даже на начальном уровне.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умеет спросить What’s your name? и Where are you from? Эти вопросы часто используются в диалоге и помогают начать разговор с новым человеком вежливо.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короткие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модуля легче понимать подписи к картинкам, названия стран, приветствия и простые сведения о людях. Это хороший фундамент для следующих тем по английскому языку.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to be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местоимения I, you, he, she, we, they и формы am, is, are. Они нужны для простых предложений о себе, друзьях и семье.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модуля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разных странах отличаются языком и традициями, но их объединяют семья, дружба, учёба и уважение. Английские слова помогают познакомиться, узнать больше о мире и найти общий язык.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2026-05-29T12:37:36Z</dcterms:created>
  <dcterms:modified xsi:type="dcterms:W3CDTF">2026-05-29T12:37:36Z</dcterms:modified>
</cp:coreProperties>
</file>